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80DE5F9" w14:textId="6343DE67" w:rsidR="00924185" w:rsidRPr="00435AE3" w:rsidRDefault="00924185" w:rsidP="00924185">
      <w:pPr>
        <w:rPr>
          <w:rFonts w:ascii="D-DIN" w:hAnsi="D-DIN"/>
        </w:rPr>
      </w:pPr>
      <w:r w:rsidRPr="000B463A">
        <w:rPr>
          <w:rFonts w:ascii="D-DIN" w:hAnsi="D-DIN"/>
        </w:rPr>
        <w:tab/>
      </w:r>
      <w:r w:rsidRPr="000B463A">
        <w:rPr>
          <w:rFonts w:ascii="D-DIN" w:hAnsi="D-DIN"/>
        </w:rPr>
        <w:tab/>
      </w:r>
    </w:p>
    <w:p w14:paraId="783C7EF5" w14:textId="5D3213AA" w:rsidR="00924185" w:rsidRPr="00435AE3" w:rsidRDefault="00924185" w:rsidP="00924185">
      <w:pPr>
        <w:rPr>
          <w:rFonts w:ascii="D-DIN" w:hAnsi="D-DIN"/>
          <w:u w:val="single"/>
        </w:rPr>
      </w:pP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00435AE3">
        <w:rPr>
          <w:rFonts w:ascii="D-DIN" w:hAnsi="D-DIN"/>
          <w:u w:val="single"/>
        </w:rPr>
        <w:t>__</w:t>
      </w:r>
      <w:r w:rsidR="00435AE3">
        <w:rPr>
          <w:rFonts w:ascii="D-DIN" w:hAnsi="D-DIN"/>
        </w:rPr>
        <w:t xml:space="preserve">   </w:t>
      </w:r>
      <w:r w:rsidR="00435AE3">
        <w:rPr>
          <w:rFonts w:ascii="D-DIN" w:hAnsi="D-DIN"/>
          <w:u w:val="single"/>
        </w:rPr>
        <w:t xml:space="preserve">          _________</w:t>
      </w:r>
      <w:r w:rsidR="003A7D18">
        <w:rPr>
          <w:rFonts w:ascii="D-DIN" w:hAnsi="D-DIN"/>
          <w:u w:val="single"/>
        </w:rPr>
        <w:t>____</w:t>
      </w:r>
    </w:p>
    <w:p w14:paraId="43DF86B9" w14:textId="19B530A0" w:rsidR="00924185" w:rsidRPr="00435AE3" w:rsidRDefault="00924185" w:rsidP="00924185">
      <w:pPr>
        <w:spacing w:after="120"/>
        <w:rPr>
          <w:rFonts w:ascii="D-DIN" w:hAnsi="D-DIN"/>
          <w:u w:val="single"/>
        </w:rPr>
      </w:pPr>
      <w:r w:rsidRPr="00435AE3">
        <w:rPr>
          <w:rFonts w:ascii="D-DIN" w:hAnsi="D-DIN"/>
        </w:rPr>
        <w:t>Name (Last, First, MI)</w:t>
      </w:r>
      <w:r w:rsidRPr="00435AE3">
        <w:rPr>
          <w:rFonts w:ascii="D-DIN" w:hAnsi="D-DIN"/>
        </w:rPr>
        <w:tab/>
      </w:r>
      <w:r w:rsidRPr="00435AE3">
        <w:rPr>
          <w:rFonts w:ascii="D-DIN" w:hAnsi="D-DIN"/>
        </w:rPr>
        <w:tab/>
      </w:r>
      <w:r w:rsidRPr="00435AE3">
        <w:rPr>
          <w:rFonts w:ascii="D-DIN" w:hAnsi="D-DIN"/>
        </w:rPr>
        <w:tab/>
      </w:r>
      <w:r w:rsidRPr="00435AE3">
        <w:rPr>
          <w:rFonts w:ascii="D-DIN" w:hAnsi="D-DIN"/>
        </w:rPr>
        <w:tab/>
      </w:r>
      <w:r w:rsidR="00435AE3">
        <w:rPr>
          <w:rFonts w:ascii="D-DIN" w:hAnsi="D-DIN"/>
        </w:rPr>
        <w:tab/>
      </w:r>
      <w:r w:rsidR="003A7D18">
        <w:rPr>
          <w:rFonts w:ascii="D-DIN" w:hAnsi="D-DIN"/>
        </w:rPr>
        <w:t xml:space="preserve">        </w:t>
      </w:r>
      <w:r w:rsidRPr="00435AE3">
        <w:rPr>
          <w:rFonts w:ascii="D-DIN" w:hAnsi="D-DIN"/>
        </w:rPr>
        <w:t xml:space="preserve">Date of Birth  </w:t>
      </w:r>
    </w:p>
    <w:p w14:paraId="71403BA6" w14:textId="51B7091F" w:rsidR="00924185" w:rsidRPr="00435AE3" w:rsidRDefault="00020EA8" w:rsidP="00924185">
      <w:pPr>
        <w:autoSpaceDE w:val="0"/>
        <w:autoSpaceDN w:val="0"/>
        <w:adjustRightInd w:val="0"/>
        <w:rPr>
          <w:rFonts w:ascii="D-DIN" w:hAnsi="D-DIN" w:cs="Calibri"/>
          <w:color w:val="000000"/>
        </w:rPr>
      </w:pPr>
      <w:r w:rsidRPr="00435AE3">
        <w:rPr>
          <w:rFonts w:ascii="D-DIN" w:hAnsi="D-DIN" w:cs="Calibri"/>
          <w:color w:val="000000"/>
        </w:rPr>
        <w:t>________________________________________________    _____________</w:t>
      </w:r>
      <w:r w:rsidR="003A7D18">
        <w:rPr>
          <w:rFonts w:ascii="D-DIN" w:hAnsi="D-DIN" w:cs="Calibri"/>
          <w:color w:val="000000"/>
        </w:rPr>
        <w:t>____</w:t>
      </w:r>
    </w:p>
    <w:p w14:paraId="23E443F5" w14:textId="1DBA5698" w:rsidR="00020EA8" w:rsidRPr="00435AE3" w:rsidRDefault="00020EA8" w:rsidP="00924185">
      <w:pPr>
        <w:autoSpaceDE w:val="0"/>
        <w:autoSpaceDN w:val="0"/>
        <w:adjustRightInd w:val="0"/>
        <w:rPr>
          <w:rFonts w:ascii="D-DIN" w:hAnsi="D-DIN" w:cs="Calibri"/>
          <w:color w:val="000000"/>
        </w:rPr>
      </w:pPr>
      <w:r w:rsidRPr="00435AE3">
        <w:rPr>
          <w:rFonts w:ascii="D-DIN" w:hAnsi="D-DIN" w:cs="Calibri"/>
          <w:color w:val="000000"/>
        </w:rPr>
        <w:t>Address</w:t>
      </w:r>
      <w:r w:rsidRPr="00435AE3">
        <w:rPr>
          <w:rFonts w:ascii="D-DIN" w:hAnsi="D-DIN" w:cs="Calibri"/>
          <w:color w:val="000000"/>
        </w:rPr>
        <w:tab/>
      </w:r>
      <w:r w:rsidRPr="00435AE3">
        <w:rPr>
          <w:rFonts w:ascii="D-DIN" w:hAnsi="D-DIN" w:cs="Calibri"/>
          <w:color w:val="000000"/>
        </w:rPr>
        <w:tab/>
      </w:r>
      <w:r w:rsidRPr="00435AE3">
        <w:rPr>
          <w:rFonts w:ascii="D-DIN" w:hAnsi="D-DIN" w:cs="Calibri"/>
          <w:color w:val="000000"/>
        </w:rPr>
        <w:tab/>
      </w:r>
      <w:r w:rsidRPr="00435AE3">
        <w:rPr>
          <w:rFonts w:ascii="D-DIN" w:hAnsi="D-DIN" w:cs="Calibri"/>
          <w:color w:val="000000"/>
        </w:rPr>
        <w:tab/>
      </w:r>
      <w:r w:rsidRPr="00435AE3">
        <w:rPr>
          <w:rFonts w:ascii="D-DIN" w:hAnsi="D-DIN" w:cs="Calibri"/>
          <w:color w:val="000000"/>
        </w:rPr>
        <w:tab/>
      </w:r>
      <w:r w:rsidRPr="00435AE3">
        <w:rPr>
          <w:rFonts w:ascii="D-DIN" w:hAnsi="D-DIN" w:cs="Calibri"/>
          <w:color w:val="000000"/>
        </w:rPr>
        <w:tab/>
      </w:r>
      <w:r w:rsidR="003A7D18">
        <w:rPr>
          <w:rFonts w:ascii="D-DIN" w:hAnsi="D-DIN" w:cs="Calibri"/>
          <w:color w:val="000000"/>
        </w:rPr>
        <w:t xml:space="preserve">                       </w:t>
      </w:r>
      <w:r w:rsidRPr="00435AE3">
        <w:rPr>
          <w:rFonts w:ascii="D-DIN" w:hAnsi="D-DIN" w:cs="Calibri"/>
          <w:color w:val="000000"/>
        </w:rPr>
        <w:t>Phone #</w:t>
      </w:r>
    </w:p>
    <w:p w14:paraId="483D4458" w14:textId="6D878A1C" w:rsidR="002A37BC" w:rsidRPr="00435AE3" w:rsidRDefault="00924185" w:rsidP="002A37BC">
      <w:pPr>
        <w:rPr>
          <w:rFonts w:ascii="D-DIN" w:hAnsi="D-DIN"/>
          <w:b/>
        </w:rPr>
        <w:sectPr w:rsidR="002A37BC" w:rsidRPr="00435AE3">
          <w:headerReference w:type="even" r:id="rId11"/>
          <w:headerReference w:type="default" r:id="rId12"/>
          <w:footerReference w:type="even" r:id="rId13"/>
          <w:footerReference w:type="default" r:id="rId14"/>
          <w:headerReference w:type="first" r:id="rId15"/>
          <w:footerReference w:type="first" r:id="rId16"/>
          <w:type w:val="continuous"/>
          <w:pgSz w:w="12240" w:h="15840" w:code="1"/>
          <w:pgMar w:top="360" w:right="1080" w:bottom="331" w:left="1080" w:header="1296" w:footer="288" w:gutter="0"/>
          <w:cols w:space="720"/>
          <w:docGrid w:linePitch="360"/>
        </w:sectPr>
      </w:pPr>
      <w:r w:rsidRPr="00435AE3">
        <w:rPr>
          <w:rFonts w:ascii="D-DIN" w:hAnsi="D-DIN"/>
          <w:b/>
          <w:color w:val="314F75"/>
        </w:rPr>
        <w:t xml:space="preserve"> P</w:t>
      </w:r>
      <w:r w:rsidRPr="00435AE3">
        <w:rPr>
          <w:rFonts w:ascii="D-DIN" w:hAnsi="D-DIN"/>
          <w:b/>
          <w:bCs/>
          <w:color w:val="314F75"/>
        </w:rPr>
        <w:t>lease indicate conditions that you have or have had in the past.</w:t>
      </w:r>
    </w:p>
    <w:p w14:paraId="7173B351" w14:textId="77777777" w:rsidR="00924185" w:rsidRPr="00435AE3" w:rsidRDefault="00924185" w:rsidP="00924185">
      <w:pPr>
        <w:numPr>
          <w:ilvl w:val="0"/>
          <w:numId w:val="15"/>
        </w:numPr>
        <w:spacing w:after="60"/>
        <w:ind w:left="720"/>
        <w:contextualSpacing/>
        <w:rPr>
          <w:rFonts w:ascii="D-DIN" w:hAnsi="D-DIN"/>
          <w:u w:val="single"/>
        </w:rPr>
      </w:pPr>
      <w:r w:rsidRPr="00435AE3">
        <w:rPr>
          <w:rFonts w:ascii="D-DIN" w:hAnsi="D-DIN"/>
        </w:rPr>
        <w:t xml:space="preserve">Allergies </w:t>
      </w:r>
    </w:p>
    <w:p w14:paraId="7EB311F9"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 xml:space="preserve">Arthritis </w:t>
      </w:r>
      <w:r w:rsidRPr="00435AE3">
        <w:rPr>
          <w:rFonts w:ascii="D-DIN" w:hAnsi="D-DIN"/>
          <w:i/>
        </w:rPr>
        <w:t>(Rheumatoid, Osteoarthritis)</w:t>
      </w:r>
      <w:r w:rsidRPr="00435AE3">
        <w:rPr>
          <w:rFonts w:ascii="D-DIN" w:hAnsi="D-DIN"/>
        </w:rPr>
        <w:t xml:space="preserve"> </w:t>
      </w:r>
    </w:p>
    <w:p w14:paraId="36C57EDC"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 xml:space="preserve">Asthma, Shortness of Breath </w:t>
      </w:r>
    </w:p>
    <w:p w14:paraId="51A08C12"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Blood Clots</w:t>
      </w:r>
    </w:p>
    <w:p w14:paraId="172A79B0"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Cancer</w:t>
      </w:r>
    </w:p>
    <w:p w14:paraId="538B2509"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 xml:space="preserve">High/Low Blood Pressure </w:t>
      </w:r>
    </w:p>
    <w:p w14:paraId="1C18AAC8"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 xml:space="preserve">Diabetes </w:t>
      </w:r>
    </w:p>
    <w:p w14:paraId="795C6C55"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 xml:space="preserve">Digestive Conditions </w:t>
      </w:r>
      <w:r w:rsidRPr="00435AE3">
        <w:rPr>
          <w:rFonts w:ascii="D-DIN" w:hAnsi="D-DIN"/>
          <w:i/>
        </w:rPr>
        <w:t>(Crohn’s, IBD)</w:t>
      </w:r>
      <w:r w:rsidRPr="00435AE3">
        <w:rPr>
          <w:rFonts w:ascii="D-DIN" w:hAnsi="D-DIN"/>
        </w:rPr>
        <w:t xml:space="preserve"> </w:t>
      </w:r>
    </w:p>
    <w:p w14:paraId="69B4E320"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 xml:space="preserve">Epilepsy, Seizures </w:t>
      </w:r>
    </w:p>
    <w:p w14:paraId="5B7A3257"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Fibromyalgia</w:t>
      </w:r>
    </w:p>
    <w:p w14:paraId="79EA2D23"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Headaches / Migraines</w:t>
      </w:r>
    </w:p>
    <w:p w14:paraId="27D28962"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Heat Sensitivity</w:t>
      </w:r>
    </w:p>
    <w:p w14:paraId="52ED3D35"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Heart Attack / Stroke</w:t>
      </w:r>
    </w:p>
    <w:p w14:paraId="7251F477" w14:textId="77777777" w:rsidR="00924185" w:rsidRPr="00435AE3" w:rsidRDefault="00924185" w:rsidP="00924185">
      <w:pPr>
        <w:numPr>
          <w:ilvl w:val="0"/>
          <w:numId w:val="15"/>
        </w:numPr>
        <w:spacing w:after="60"/>
        <w:ind w:left="720"/>
        <w:contextualSpacing/>
        <w:rPr>
          <w:rFonts w:ascii="D-DIN" w:hAnsi="D-DIN"/>
        </w:rPr>
      </w:pPr>
      <w:r w:rsidRPr="00435AE3">
        <w:rPr>
          <w:rFonts w:ascii="D-DIN" w:hAnsi="D-DIN"/>
        </w:rPr>
        <w:t>Hip/Knee Replacements</w:t>
      </w:r>
    </w:p>
    <w:p w14:paraId="4D1C6DBE"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Implanted Hardware (pins, screws, wires)</w:t>
      </w:r>
    </w:p>
    <w:p w14:paraId="56AAFD3F"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Infections</w:t>
      </w:r>
    </w:p>
    <w:p w14:paraId="78C230F3"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Injuries / Past Broken Bones</w:t>
      </w:r>
    </w:p>
    <w:p w14:paraId="4CDCDD07"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Insomnia</w:t>
      </w:r>
    </w:p>
    <w:p w14:paraId="50182E08"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Immune System Deficiencies</w:t>
      </w:r>
    </w:p>
    <w:p w14:paraId="4AAAD69A"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Joint Stiffness / Swelling</w:t>
      </w:r>
    </w:p>
    <w:p w14:paraId="16F7A8CA"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Limited Range of Motion</w:t>
      </w:r>
    </w:p>
    <w:p w14:paraId="361314DE"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Lupus</w:t>
      </w:r>
    </w:p>
    <w:p w14:paraId="15144711"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 xml:space="preserve">Neurological </w:t>
      </w:r>
      <w:r w:rsidRPr="00435AE3">
        <w:rPr>
          <w:rFonts w:ascii="D-DIN" w:hAnsi="D-DIN"/>
          <w:i/>
        </w:rPr>
        <w:t>(MS, Parkinson’s, Chronic Pain)</w:t>
      </w:r>
    </w:p>
    <w:p w14:paraId="45F7166A"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Pain, Numbness, Tingling</w:t>
      </w:r>
    </w:p>
    <w:p w14:paraId="3323C609"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Skin Conditions</w:t>
      </w:r>
    </w:p>
    <w:p w14:paraId="7E7125D3" w14:textId="77777777" w:rsidR="00924185" w:rsidRPr="00435AE3" w:rsidRDefault="00924185" w:rsidP="00924185">
      <w:pPr>
        <w:numPr>
          <w:ilvl w:val="0"/>
          <w:numId w:val="16"/>
        </w:numPr>
        <w:spacing w:after="60"/>
        <w:ind w:left="720"/>
        <w:contextualSpacing/>
        <w:rPr>
          <w:rFonts w:ascii="D-DIN" w:hAnsi="D-DIN"/>
        </w:rPr>
      </w:pPr>
      <w:r w:rsidRPr="00435AE3">
        <w:rPr>
          <w:rFonts w:ascii="D-DIN" w:hAnsi="D-DIN"/>
        </w:rPr>
        <w:t>Surgeries</w:t>
      </w:r>
    </w:p>
    <w:p w14:paraId="111D260B" w14:textId="483A9F7A" w:rsidR="00924185" w:rsidRPr="00435AE3" w:rsidRDefault="00924185" w:rsidP="00924185">
      <w:pPr>
        <w:numPr>
          <w:ilvl w:val="0"/>
          <w:numId w:val="16"/>
        </w:numPr>
        <w:spacing w:after="60"/>
        <w:ind w:left="720"/>
        <w:contextualSpacing/>
        <w:rPr>
          <w:rFonts w:ascii="D-DIN" w:hAnsi="D-DIN"/>
        </w:rPr>
      </w:pPr>
      <w:r w:rsidRPr="00435AE3">
        <w:rPr>
          <w:rFonts w:ascii="D-DIN" w:hAnsi="D-DIN"/>
        </w:rPr>
        <w:t>Varicose Veins</w:t>
      </w:r>
    </w:p>
    <w:p w14:paraId="55C518B2" w14:textId="01920DBC" w:rsidR="00DE644F" w:rsidRPr="00435AE3" w:rsidRDefault="00DE644F" w:rsidP="00DE644F">
      <w:pPr>
        <w:numPr>
          <w:ilvl w:val="0"/>
          <w:numId w:val="16"/>
        </w:numPr>
        <w:spacing w:after="60"/>
        <w:ind w:left="720"/>
        <w:contextualSpacing/>
        <w:rPr>
          <w:rFonts w:ascii="D-DIN" w:hAnsi="D-DIN"/>
        </w:rPr>
        <w:sectPr w:rsidR="00DE644F" w:rsidRPr="00435AE3" w:rsidSect="007A70C1">
          <w:footerReference w:type="default" r:id="rId17"/>
          <w:footerReference w:type="first" r:id="rId18"/>
          <w:type w:val="continuous"/>
          <w:pgSz w:w="12240" w:h="15840" w:code="1"/>
          <w:pgMar w:top="720" w:right="1080" w:bottom="720" w:left="1080" w:header="720" w:footer="360" w:gutter="0"/>
          <w:cols w:num="2" w:space="360"/>
          <w:docGrid w:linePitch="360"/>
        </w:sectPr>
      </w:pPr>
      <w:r w:rsidRPr="00435AE3">
        <w:rPr>
          <w:rFonts w:ascii="D-DIN" w:hAnsi="D-DIN"/>
        </w:rPr>
        <w:t>Other _________________________________</w:t>
      </w:r>
    </w:p>
    <w:p w14:paraId="405E04B2" w14:textId="77777777" w:rsidR="00924185" w:rsidRPr="00435AE3" w:rsidRDefault="00924185" w:rsidP="00924185">
      <w:pPr>
        <w:rPr>
          <w:rFonts w:ascii="D-DIN" w:hAnsi="D-DIN"/>
          <w:noProof/>
          <w:u w:val="single"/>
        </w:rPr>
      </w:pPr>
    </w:p>
    <w:tbl>
      <w:tblPr>
        <w:tblStyle w:val="TableGrid1"/>
        <w:tblW w:w="1027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00" w:firstRow="0" w:lastRow="0" w:firstColumn="0" w:lastColumn="0" w:noHBand="1" w:noVBand="1"/>
      </w:tblPr>
      <w:tblGrid>
        <w:gridCol w:w="2538"/>
        <w:gridCol w:w="2700"/>
        <w:gridCol w:w="1620"/>
        <w:gridCol w:w="3420"/>
      </w:tblGrid>
      <w:tr w:rsidR="00924185" w:rsidRPr="00435AE3" w14:paraId="6DB159D6" w14:textId="77777777">
        <w:trPr>
          <w:trHeight w:val="432"/>
        </w:trPr>
        <w:tc>
          <w:tcPr>
            <w:tcW w:w="10278" w:type="dxa"/>
            <w:gridSpan w:val="4"/>
            <w:vAlign w:val="bottom"/>
          </w:tcPr>
          <w:p w14:paraId="440E2514" w14:textId="6653319B" w:rsidR="00924185" w:rsidRPr="00435AE3" w:rsidRDefault="00924185">
            <w:pPr>
              <w:rPr>
                <w:rFonts w:ascii="D-DIN" w:hAnsi="D-DIN"/>
                <w:b/>
                <w:color w:val="314F75"/>
              </w:rPr>
            </w:pPr>
            <w:r w:rsidRPr="00435AE3">
              <w:rPr>
                <w:rFonts w:ascii="D-DIN" w:hAnsi="D-DIN"/>
                <w:b/>
                <w:color w:val="314F75"/>
              </w:rPr>
              <w:t>MASSAGE INFORMATION</w:t>
            </w:r>
            <w:r w:rsidRPr="00435AE3">
              <w:rPr>
                <w:rFonts w:ascii="D-DIN" w:hAnsi="D-DIN"/>
                <w:b/>
                <w:color w:val="314F75"/>
              </w:rPr>
              <w:br/>
            </w:r>
            <w:r w:rsidRPr="00435AE3">
              <w:rPr>
                <w:rFonts w:ascii="D-DIN" w:hAnsi="D-DIN"/>
              </w:rPr>
              <w:t>Have you received a professional massage before?</w:t>
            </w:r>
          </w:p>
        </w:tc>
      </w:tr>
      <w:tr w:rsidR="00924185" w:rsidRPr="00435AE3" w14:paraId="4BB3573B" w14:textId="77777777">
        <w:trPr>
          <w:trHeight w:val="432"/>
        </w:trPr>
        <w:tc>
          <w:tcPr>
            <w:tcW w:w="2538" w:type="dxa"/>
            <w:vAlign w:val="center"/>
          </w:tcPr>
          <w:p w14:paraId="47D06452" w14:textId="77777777" w:rsidR="00924185" w:rsidRPr="00435AE3" w:rsidRDefault="00924185" w:rsidP="00924185">
            <w:pPr>
              <w:numPr>
                <w:ilvl w:val="0"/>
                <w:numId w:val="17"/>
              </w:numPr>
              <w:ind w:left="720"/>
              <w:contextualSpacing/>
              <w:rPr>
                <w:rFonts w:ascii="D-DIN" w:hAnsi="D-DIN"/>
              </w:rPr>
            </w:pPr>
            <w:r w:rsidRPr="00435AE3">
              <w:rPr>
                <w:rFonts w:ascii="D-DIN" w:hAnsi="D-DIN"/>
              </w:rPr>
              <w:t xml:space="preserve">Yes                                        </w:t>
            </w:r>
          </w:p>
        </w:tc>
        <w:tc>
          <w:tcPr>
            <w:tcW w:w="2700" w:type="dxa"/>
            <w:vAlign w:val="center"/>
          </w:tcPr>
          <w:p w14:paraId="20A5881D" w14:textId="77777777" w:rsidR="00924185" w:rsidRPr="00435AE3" w:rsidRDefault="00924185" w:rsidP="00924185">
            <w:pPr>
              <w:numPr>
                <w:ilvl w:val="0"/>
                <w:numId w:val="17"/>
              </w:numPr>
              <w:ind w:left="882"/>
              <w:contextualSpacing/>
              <w:rPr>
                <w:rFonts w:ascii="D-DIN" w:hAnsi="D-DIN"/>
              </w:rPr>
            </w:pPr>
            <w:r w:rsidRPr="00435AE3">
              <w:rPr>
                <w:rFonts w:ascii="D-DIN" w:hAnsi="D-DIN"/>
              </w:rPr>
              <w:t>No</w:t>
            </w:r>
          </w:p>
        </w:tc>
        <w:tc>
          <w:tcPr>
            <w:tcW w:w="5040" w:type="dxa"/>
            <w:gridSpan w:val="2"/>
            <w:vAlign w:val="center"/>
          </w:tcPr>
          <w:p w14:paraId="096390B6" w14:textId="382349AA" w:rsidR="00924185" w:rsidRPr="00435AE3" w:rsidRDefault="00924185" w:rsidP="00924185">
            <w:pPr>
              <w:numPr>
                <w:ilvl w:val="0"/>
                <w:numId w:val="17"/>
              </w:numPr>
              <w:ind w:left="702"/>
              <w:contextualSpacing/>
              <w:rPr>
                <w:rFonts w:ascii="D-DIN" w:hAnsi="D-DIN"/>
              </w:rPr>
            </w:pPr>
            <w:r w:rsidRPr="00435AE3">
              <w:rPr>
                <w:rFonts w:ascii="D-DIN" w:hAnsi="D-DIN"/>
              </w:rPr>
              <w:t>If yes, when?</w:t>
            </w:r>
            <w:r w:rsidR="00DE644F" w:rsidRPr="00435AE3">
              <w:rPr>
                <w:rFonts w:ascii="D-DIN" w:hAnsi="D-DIN"/>
              </w:rPr>
              <w:t xml:space="preserve"> ____________________________</w:t>
            </w:r>
            <w:r w:rsidRPr="00435AE3">
              <w:rPr>
                <w:rFonts w:ascii="D-DIN" w:hAnsi="D-DIN"/>
              </w:rPr>
              <w:t xml:space="preserve"> </w:t>
            </w:r>
          </w:p>
        </w:tc>
      </w:tr>
      <w:tr w:rsidR="00924185" w:rsidRPr="00435AE3" w14:paraId="6965D551" w14:textId="77777777">
        <w:trPr>
          <w:trHeight w:val="432"/>
        </w:trPr>
        <w:tc>
          <w:tcPr>
            <w:tcW w:w="10278" w:type="dxa"/>
            <w:gridSpan w:val="4"/>
            <w:vAlign w:val="bottom"/>
          </w:tcPr>
          <w:p w14:paraId="3A26465B" w14:textId="77777777" w:rsidR="00924185" w:rsidRPr="00435AE3" w:rsidRDefault="00924185">
            <w:pPr>
              <w:rPr>
                <w:rFonts w:ascii="D-DIN" w:hAnsi="D-DIN"/>
              </w:rPr>
            </w:pPr>
            <w:r w:rsidRPr="00435AE3">
              <w:rPr>
                <w:rFonts w:ascii="D-DIN" w:hAnsi="D-DIN"/>
              </w:rPr>
              <w:t xml:space="preserve">What kind of pressure do you prefer?  </w:t>
            </w:r>
          </w:p>
        </w:tc>
      </w:tr>
      <w:tr w:rsidR="00924185" w:rsidRPr="00435AE3" w14:paraId="18D96B32" w14:textId="77777777">
        <w:trPr>
          <w:trHeight w:val="432"/>
        </w:trPr>
        <w:tc>
          <w:tcPr>
            <w:tcW w:w="2538" w:type="dxa"/>
            <w:vAlign w:val="center"/>
          </w:tcPr>
          <w:p w14:paraId="02B5707A" w14:textId="77777777" w:rsidR="00924185" w:rsidRPr="00435AE3" w:rsidRDefault="00924185" w:rsidP="00924185">
            <w:pPr>
              <w:numPr>
                <w:ilvl w:val="0"/>
                <w:numId w:val="18"/>
              </w:numPr>
              <w:ind w:left="720"/>
              <w:contextualSpacing/>
              <w:rPr>
                <w:rFonts w:ascii="D-DIN" w:hAnsi="D-DIN"/>
              </w:rPr>
            </w:pPr>
            <w:r w:rsidRPr="00435AE3">
              <w:rPr>
                <w:rFonts w:ascii="D-DIN" w:hAnsi="D-DIN"/>
              </w:rPr>
              <w:t xml:space="preserve">Light                    </w:t>
            </w:r>
          </w:p>
        </w:tc>
        <w:tc>
          <w:tcPr>
            <w:tcW w:w="2700" w:type="dxa"/>
            <w:vAlign w:val="center"/>
          </w:tcPr>
          <w:p w14:paraId="05A8A8F4" w14:textId="77777777" w:rsidR="00924185" w:rsidRPr="00435AE3" w:rsidRDefault="00924185" w:rsidP="00924185">
            <w:pPr>
              <w:numPr>
                <w:ilvl w:val="0"/>
                <w:numId w:val="18"/>
              </w:numPr>
              <w:ind w:left="882"/>
              <w:contextualSpacing/>
              <w:rPr>
                <w:rFonts w:ascii="D-DIN" w:hAnsi="D-DIN"/>
              </w:rPr>
            </w:pPr>
            <w:r w:rsidRPr="00435AE3">
              <w:rPr>
                <w:rFonts w:ascii="D-DIN" w:hAnsi="D-DIN"/>
              </w:rPr>
              <w:t xml:space="preserve">Medium/Firm                    </w:t>
            </w:r>
          </w:p>
        </w:tc>
        <w:tc>
          <w:tcPr>
            <w:tcW w:w="5040" w:type="dxa"/>
            <w:gridSpan w:val="2"/>
            <w:vAlign w:val="center"/>
          </w:tcPr>
          <w:p w14:paraId="326647B3" w14:textId="77777777" w:rsidR="00924185" w:rsidRPr="00435AE3" w:rsidRDefault="00924185" w:rsidP="00924185">
            <w:pPr>
              <w:numPr>
                <w:ilvl w:val="0"/>
                <w:numId w:val="18"/>
              </w:numPr>
              <w:ind w:left="702"/>
              <w:contextualSpacing/>
              <w:rPr>
                <w:rFonts w:ascii="D-DIN" w:hAnsi="D-DIN"/>
              </w:rPr>
            </w:pPr>
            <w:r w:rsidRPr="00435AE3">
              <w:rPr>
                <w:rFonts w:ascii="D-DIN" w:hAnsi="D-DIN"/>
              </w:rPr>
              <w:t>Deep</w:t>
            </w:r>
          </w:p>
        </w:tc>
      </w:tr>
      <w:tr w:rsidR="00924185" w:rsidRPr="00435AE3" w14:paraId="50703767" w14:textId="77777777">
        <w:trPr>
          <w:trHeight w:val="432"/>
        </w:trPr>
        <w:tc>
          <w:tcPr>
            <w:tcW w:w="10278" w:type="dxa"/>
            <w:gridSpan w:val="4"/>
            <w:vAlign w:val="bottom"/>
          </w:tcPr>
          <w:p w14:paraId="67F22B33" w14:textId="77777777" w:rsidR="00924185" w:rsidRPr="00435AE3" w:rsidRDefault="00924185">
            <w:pPr>
              <w:rPr>
                <w:rFonts w:ascii="D-DIN" w:hAnsi="D-DIN"/>
              </w:rPr>
            </w:pPr>
            <w:r w:rsidRPr="00435AE3">
              <w:rPr>
                <w:rFonts w:ascii="D-DIN" w:hAnsi="D-DIN"/>
              </w:rPr>
              <w:t xml:space="preserve">Goal for this Session:         </w:t>
            </w:r>
          </w:p>
        </w:tc>
      </w:tr>
      <w:tr w:rsidR="00924185" w:rsidRPr="00435AE3" w14:paraId="536A7B23" w14:textId="77777777">
        <w:trPr>
          <w:trHeight w:val="432"/>
        </w:trPr>
        <w:tc>
          <w:tcPr>
            <w:tcW w:w="2538" w:type="dxa"/>
            <w:vAlign w:val="center"/>
          </w:tcPr>
          <w:p w14:paraId="7C0A53EA" w14:textId="77777777" w:rsidR="00924185" w:rsidRPr="00435AE3" w:rsidRDefault="00924185" w:rsidP="00924185">
            <w:pPr>
              <w:numPr>
                <w:ilvl w:val="0"/>
                <w:numId w:val="18"/>
              </w:numPr>
              <w:ind w:left="720"/>
              <w:contextualSpacing/>
              <w:rPr>
                <w:rFonts w:ascii="D-DIN" w:hAnsi="D-DIN"/>
              </w:rPr>
            </w:pPr>
            <w:r w:rsidRPr="00435AE3">
              <w:rPr>
                <w:rFonts w:ascii="D-DIN" w:hAnsi="D-DIN"/>
              </w:rPr>
              <w:t xml:space="preserve">Pain Relief </w:t>
            </w:r>
          </w:p>
        </w:tc>
        <w:tc>
          <w:tcPr>
            <w:tcW w:w="2700" w:type="dxa"/>
            <w:vAlign w:val="center"/>
          </w:tcPr>
          <w:p w14:paraId="33422E9F" w14:textId="77777777" w:rsidR="00924185" w:rsidRPr="00435AE3" w:rsidRDefault="00924185" w:rsidP="00924185">
            <w:pPr>
              <w:numPr>
                <w:ilvl w:val="0"/>
                <w:numId w:val="18"/>
              </w:numPr>
              <w:ind w:left="882"/>
              <w:contextualSpacing/>
              <w:rPr>
                <w:rFonts w:ascii="D-DIN" w:hAnsi="D-DIN"/>
              </w:rPr>
            </w:pPr>
            <w:r w:rsidRPr="00435AE3">
              <w:rPr>
                <w:rFonts w:ascii="D-DIN" w:hAnsi="D-DIN"/>
              </w:rPr>
              <w:t>Relax</w:t>
            </w:r>
          </w:p>
        </w:tc>
        <w:tc>
          <w:tcPr>
            <w:tcW w:w="5040" w:type="dxa"/>
            <w:gridSpan w:val="2"/>
            <w:vAlign w:val="center"/>
          </w:tcPr>
          <w:p w14:paraId="0D0351EC" w14:textId="77777777" w:rsidR="00924185" w:rsidRPr="00435AE3" w:rsidRDefault="00924185" w:rsidP="00924185">
            <w:pPr>
              <w:numPr>
                <w:ilvl w:val="0"/>
                <w:numId w:val="18"/>
              </w:numPr>
              <w:ind w:left="702"/>
              <w:contextualSpacing/>
              <w:rPr>
                <w:rFonts w:ascii="D-DIN" w:hAnsi="D-DIN"/>
              </w:rPr>
            </w:pPr>
            <w:r w:rsidRPr="00435AE3">
              <w:rPr>
                <w:rFonts w:ascii="D-DIN" w:hAnsi="D-DIN"/>
              </w:rPr>
              <w:t xml:space="preserve">Sleep Better      </w:t>
            </w:r>
          </w:p>
        </w:tc>
      </w:tr>
      <w:tr w:rsidR="00924185" w:rsidRPr="00435AE3" w14:paraId="31F5D4D6" w14:textId="77777777">
        <w:trPr>
          <w:trHeight w:val="432"/>
        </w:trPr>
        <w:tc>
          <w:tcPr>
            <w:tcW w:w="5238" w:type="dxa"/>
            <w:gridSpan w:val="2"/>
            <w:vAlign w:val="bottom"/>
          </w:tcPr>
          <w:p w14:paraId="3702D498" w14:textId="77777777" w:rsidR="00924185" w:rsidRPr="00435AE3" w:rsidRDefault="00924185">
            <w:pPr>
              <w:rPr>
                <w:rFonts w:ascii="D-DIN" w:hAnsi="D-DIN"/>
              </w:rPr>
            </w:pPr>
          </w:p>
          <w:p w14:paraId="02A28DC2" w14:textId="77777777" w:rsidR="00924185" w:rsidRPr="00435AE3" w:rsidRDefault="00924185">
            <w:pPr>
              <w:rPr>
                <w:rFonts w:ascii="D-DIN" w:hAnsi="D-DIN"/>
              </w:rPr>
            </w:pPr>
            <w:r w:rsidRPr="00435AE3">
              <w:rPr>
                <w:rFonts w:ascii="D-DIN" w:hAnsi="D-DIN"/>
              </w:rPr>
              <w:t>Do you have any allergies or sensitivities to lotions/oils?</w:t>
            </w:r>
          </w:p>
        </w:tc>
        <w:tc>
          <w:tcPr>
            <w:tcW w:w="1620" w:type="dxa"/>
            <w:vAlign w:val="bottom"/>
          </w:tcPr>
          <w:p w14:paraId="31250A58" w14:textId="77777777" w:rsidR="00924185" w:rsidRPr="00435AE3" w:rsidRDefault="00924185" w:rsidP="00924185">
            <w:pPr>
              <w:numPr>
                <w:ilvl w:val="0"/>
                <w:numId w:val="19"/>
              </w:numPr>
              <w:ind w:left="702"/>
              <w:contextualSpacing/>
              <w:rPr>
                <w:rFonts w:ascii="D-DIN" w:hAnsi="D-DIN"/>
              </w:rPr>
            </w:pPr>
            <w:r w:rsidRPr="00435AE3">
              <w:rPr>
                <w:rFonts w:ascii="D-DIN" w:hAnsi="D-DIN"/>
              </w:rPr>
              <w:t xml:space="preserve">Yes           </w:t>
            </w:r>
          </w:p>
        </w:tc>
        <w:tc>
          <w:tcPr>
            <w:tcW w:w="3420" w:type="dxa"/>
            <w:vAlign w:val="bottom"/>
          </w:tcPr>
          <w:p w14:paraId="750A94A8" w14:textId="77777777" w:rsidR="00924185" w:rsidRPr="00435AE3" w:rsidRDefault="00924185" w:rsidP="00924185">
            <w:pPr>
              <w:numPr>
                <w:ilvl w:val="0"/>
                <w:numId w:val="19"/>
              </w:numPr>
              <w:ind w:left="882"/>
              <w:contextualSpacing/>
              <w:rPr>
                <w:rFonts w:ascii="D-DIN" w:hAnsi="D-DIN"/>
              </w:rPr>
            </w:pPr>
            <w:r w:rsidRPr="00435AE3">
              <w:rPr>
                <w:rFonts w:ascii="D-DIN" w:hAnsi="D-DIN"/>
              </w:rPr>
              <w:t>No</w:t>
            </w:r>
          </w:p>
        </w:tc>
      </w:tr>
    </w:tbl>
    <w:tbl>
      <w:tblPr>
        <w:tblStyle w:val="TableGrid2"/>
        <w:tblW w:w="1027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00" w:firstRow="0" w:lastRow="0" w:firstColumn="0" w:lastColumn="0" w:noHBand="1" w:noVBand="1"/>
      </w:tblPr>
      <w:tblGrid>
        <w:gridCol w:w="2538"/>
        <w:gridCol w:w="2700"/>
        <w:gridCol w:w="2880"/>
        <w:gridCol w:w="2160"/>
      </w:tblGrid>
      <w:tr w:rsidR="00924185" w:rsidRPr="00435AE3" w14:paraId="36EB14ED" w14:textId="77777777">
        <w:trPr>
          <w:trHeight w:val="432"/>
        </w:trPr>
        <w:tc>
          <w:tcPr>
            <w:tcW w:w="10278" w:type="dxa"/>
            <w:gridSpan w:val="4"/>
            <w:vAlign w:val="bottom"/>
          </w:tcPr>
          <w:p w14:paraId="3EF2ED7C" w14:textId="77777777" w:rsidR="00924185" w:rsidRPr="00435AE3" w:rsidRDefault="00924185">
            <w:pPr>
              <w:rPr>
                <w:rFonts w:ascii="D-DIN" w:hAnsi="D-DIN"/>
              </w:rPr>
            </w:pPr>
          </w:p>
          <w:p w14:paraId="088D7C6D" w14:textId="77777777" w:rsidR="00924185" w:rsidRPr="00435AE3" w:rsidRDefault="00924185">
            <w:pPr>
              <w:rPr>
                <w:rFonts w:ascii="D-DIN" w:hAnsi="D-DIN"/>
              </w:rPr>
            </w:pPr>
            <w:r w:rsidRPr="00435AE3">
              <w:rPr>
                <w:rFonts w:ascii="D-DIN" w:hAnsi="D-DIN"/>
              </w:rPr>
              <w:t>Areas of Stress or Pain:</w:t>
            </w:r>
          </w:p>
        </w:tc>
      </w:tr>
      <w:tr w:rsidR="00924185" w:rsidRPr="00435AE3" w14:paraId="5BDC4FAC" w14:textId="77777777">
        <w:trPr>
          <w:trHeight w:val="432"/>
        </w:trPr>
        <w:tc>
          <w:tcPr>
            <w:tcW w:w="2538" w:type="dxa"/>
            <w:vAlign w:val="bottom"/>
          </w:tcPr>
          <w:p w14:paraId="738E8BD4" w14:textId="77777777" w:rsidR="00924185" w:rsidRPr="00435AE3" w:rsidRDefault="00924185" w:rsidP="00924185">
            <w:pPr>
              <w:numPr>
                <w:ilvl w:val="0"/>
                <w:numId w:val="18"/>
              </w:numPr>
              <w:ind w:left="720"/>
              <w:contextualSpacing/>
              <w:rPr>
                <w:rFonts w:ascii="D-DIN" w:hAnsi="D-DIN"/>
              </w:rPr>
            </w:pPr>
            <w:r w:rsidRPr="00435AE3">
              <w:rPr>
                <w:rFonts w:ascii="D-DIN" w:hAnsi="D-DIN"/>
              </w:rPr>
              <w:t>Neck/Shoulder</w:t>
            </w:r>
          </w:p>
        </w:tc>
        <w:tc>
          <w:tcPr>
            <w:tcW w:w="2700" w:type="dxa"/>
            <w:vAlign w:val="bottom"/>
          </w:tcPr>
          <w:p w14:paraId="3E974C03" w14:textId="77777777" w:rsidR="00924185" w:rsidRPr="00435AE3" w:rsidRDefault="00924185" w:rsidP="00924185">
            <w:pPr>
              <w:numPr>
                <w:ilvl w:val="0"/>
                <w:numId w:val="18"/>
              </w:numPr>
              <w:ind w:left="882"/>
              <w:contextualSpacing/>
              <w:rPr>
                <w:rFonts w:ascii="D-DIN" w:hAnsi="D-DIN"/>
              </w:rPr>
            </w:pPr>
            <w:r w:rsidRPr="00435AE3">
              <w:rPr>
                <w:rFonts w:ascii="D-DIN" w:hAnsi="D-DIN"/>
              </w:rPr>
              <w:t>Legs/Feet</w:t>
            </w:r>
          </w:p>
        </w:tc>
        <w:tc>
          <w:tcPr>
            <w:tcW w:w="2880" w:type="dxa"/>
            <w:vAlign w:val="bottom"/>
          </w:tcPr>
          <w:p w14:paraId="4D4BDCA4" w14:textId="77777777" w:rsidR="00924185" w:rsidRPr="00435AE3" w:rsidRDefault="00924185" w:rsidP="00924185">
            <w:pPr>
              <w:numPr>
                <w:ilvl w:val="0"/>
                <w:numId w:val="18"/>
              </w:numPr>
              <w:ind w:left="702"/>
              <w:contextualSpacing/>
              <w:rPr>
                <w:rFonts w:ascii="D-DIN" w:hAnsi="D-DIN"/>
              </w:rPr>
            </w:pPr>
            <w:r w:rsidRPr="00435AE3">
              <w:rPr>
                <w:rFonts w:ascii="D-DIN" w:hAnsi="D-DIN"/>
              </w:rPr>
              <w:t xml:space="preserve">Upper/Lower Back                    </w:t>
            </w:r>
          </w:p>
        </w:tc>
        <w:tc>
          <w:tcPr>
            <w:tcW w:w="2160" w:type="dxa"/>
            <w:vAlign w:val="bottom"/>
          </w:tcPr>
          <w:p w14:paraId="725C5957" w14:textId="77777777" w:rsidR="00924185" w:rsidRPr="00435AE3" w:rsidRDefault="00924185" w:rsidP="00924185">
            <w:pPr>
              <w:numPr>
                <w:ilvl w:val="0"/>
                <w:numId w:val="18"/>
              </w:numPr>
              <w:ind w:left="702"/>
              <w:contextualSpacing/>
              <w:rPr>
                <w:rFonts w:ascii="D-DIN" w:hAnsi="D-DIN"/>
              </w:rPr>
            </w:pPr>
            <w:r w:rsidRPr="00435AE3">
              <w:rPr>
                <w:rFonts w:ascii="D-DIN" w:hAnsi="D-DIN"/>
              </w:rPr>
              <w:t>Head/Jaw</w:t>
            </w:r>
          </w:p>
        </w:tc>
      </w:tr>
      <w:tr w:rsidR="00924185" w:rsidRPr="00435AE3" w14:paraId="3B255E6F" w14:textId="77777777">
        <w:trPr>
          <w:trHeight w:val="432"/>
        </w:trPr>
        <w:tc>
          <w:tcPr>
            <w:tcW w:w="2538" w:type="dxa"/>
            <w:vAlign w:val="bottom"/>
          </w:tcPr>
          <w:p w14:paraId="2DE95712" w14:textId="77777777" w:rsidR="00924185" w:rsidRPr="00435AE3" w:rsidRDefault="00924185" w:rsidP="00924185">
            <w:pPr>
              <w:numPr>
                <w:ilvl w:val="0"/>
                <w:numId w:val="18"/>
              </w:numPr>
              <w:ind w:left="720"/>
              <w:contextualSpacing/>
              <w:rPr>
                <w:rFonts w:ascii="D-DIN" w:hAnsi="D-DIN"/>
              </w:rPr>
            </w:pPr>
            <w:r w:rsidRPr="00435AE3">
              <w:rPr>
                <w:rFonts w:ascii="D-DIN" w:hAnsi="D-DIN"/>
              </w:rPr>
              <w:t>Hands/Arms</w:t>
            </w:r>
          </w:p>
        </w:tc>
        <w:tc>
          <w:tcPr>
            <w:tcW w:w="2700" w:type="dxa"/>
            <w:vAlign w:val="bottom"/>
          </w:tcPr>
          <w:p w14:paraId="6BBE225B" w14:textId="2969262A" w:rsidR="00924185" w:rsidRPr="00435AE3" w:rsidRDefault="00924185" w:rsidP="00E10AB5">
            <w:pPr>
              <w:contextualSpacing/>
              <w:rPr>
                <w:rFonts w:ascii="D-DIN" w:hAnsi="D-DIN"/>
              </w:rPr>
            </w:pPr>
          </w:p>
        </w:tc>
        <w:tc>
          <w:tcPr>
            <w:tcW w:w="5040" w:type="dxa"/>
            <w:gridSpan w:val="2"/>
            <w:vAlign w:val="bottom"/>
          </w:tcPr>
          <w:p w14:paraId="7838EE92" w14:textId="77777777" w:rsidR="00924185" w:rsidRPr="00435AE3" w:rsidRDefault="00924185" w:rsidP="00924185">
            <w:pPr>
              <w:numPr>
                <w:ilvl w:val="0"/>
                <w:numId w:val="18"/>
              </w:numPr>
              <w:ind w:left="702"/>
              <w:contextualSpacing/>
              <w:rPr>
                <w:rFonts w:ascii="D-DIN" w:hAnsi="D-DIN"/>
              </w:rPr>
            </w:pPr>
            <w:r w:rsidRPr="00435AE3">
              <w:rPr>
                <w:rFonts w:ascii="D-DIN" w:hAnsi="D-DIN"/>
              </w:rPr>
              <w:t xml:space="preserve">Glutes (Buttocks) </w:t>
            </w:r>
          </w:p>
        </w:tc>
      </w:tr>
    </w:tbl>
    <w:p w14:paraId="745F8919" w14:textId="77777777" w:rsidR="002A37BC" w:rsidRPr="00435AE3" w:rsidRDefault="002A37BC" w:rsidP="00913701">
      <w:pPr>
        <w:rPr>
          <w:rFonts w:ascii="D-DIN" w:hAnsi="D-DIN"/>
          <w:b/>
          <w:color w:val="314F75"/>
        </w:rPr>
      </w:pPr>
    </w:p>
    <w:p w14:paraId="5670962A" w14:textId="0CCB754B" w:rsidR="00913701" w:rsidRPr="00435AE3" w:rsidRDefault="00913701" w:rsidP="00913701">
      <w:pPr>
        <w:rPr>
          <w:rFonts w:ascii="D-DIN" w:hAnsi="D-DIN"/>
          <w:u w:val="single"/>
        </w:rPr>
      </w:pP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p>
    <w:p w14:paraId="383DBE99" w14:textId="4E46A959" w:rsidR="00913701" w:rsidRPr="00435AE3" w:rsidRDefault="00913701" w:rsidP="00913701">
      <w:pPr>
        <w:spacing w:after="120"/>
        <w:rPr>
          <w:rFonts w:ascii="D-DIN" w:hAnsi="D-DIN"/>
          <w:u w:val="single"/>
        </w:rPr>
      </w:pPr>
      <w:r w:rsidRPr="00435AE3">
        <w:rPr>
          <w:rFonts w:ascii="D-DIN" w:hAnsi="D-DIN"/>
        </w:rPr>
        <w:t>Name (Last, First, MI)</w:t>
      </w:r>
      <w:r w:rsidRPr="00435AE3">
        <w:rPr>
          <w:rFonts w:ascii="D-DIN" w:hAnsi="D-DIN"/>
        </w:rPr>
        <w:tab/>
      </w:r>
      <w:r w:rsidRPr="00435AE3">
        <w:rPr>
          <w:rFonts w:ascii="D-DIN" w:hAnsi="D-DIN"/>
        </w:rPr>
        <w:tab/>
      </w:r>
      <w:r w:rsidRPr="00435AE3">
        <w:rPr>
          <w:rFonts w:ascii="D-DIN" w:hAnsi="D-DIN"/>
        </w:rPr>
        <w:tab/>
      </w:r>
      <w:r w:rsidRPr="00435AE3">
        <w:rPr>
          <w:rFonts w:ascii="D-DIN" w:hAnsi="D-DIN"/>
        </w:rPr>
        <w:tab/>
      </w:r>
      <w:r w:rsidRPr="00435AE3">
        <w:rPr>
          <w:rFonts w:ascii="D-DIN" w:hAnsi="D-DIN"/>
        </w:rPr>
        <w:tab/>
      </w:r>
      <w:r w:rsidRPr="00435AE3">
        <w:rPr>
          <w:rFonts w:ascii="D-DIN" w:hAnsi="D-DIN"/>
        </w:rPr>
        <w:tab/>
      </w:r>
      <w:r w:rsidRPr="00435AE3">
        <w:rPr>
          <w:rFonts w:ascii="D-DIN" w:hAnsi="D-DIN"/>
        </w:rPr>
        <w:tab/>
        <w:t xml:space="preserve">Date </w:t>
      </w:r>
    </w:p>
    <w:p w14:paraId="3BA72C20" w14:textId="77777777" w:rsidR="002A37BC" w:rsidRPr="00435AE3" w:rsidRDefault="00924185" w:rsidP="00924185">
      <w:pPr>
        <w:spacing w:before="120" w:line="276" w:lineRule="auto"/>
        <w:rPr>
          <w:rFonts w:ascii="D-DIN" w:hAnsi="D-DIN"/>
          <w:b/>
          <w:color w:val="314F75"/>
        </w:rPr>
      </w:pPr>
      <w:r w:rsidRPr="00435AE3">
        <w:rPr>
          <w:rFonts w:ascii="D-DIN" w:hAnsi="D-DIN"/>
          <w:b/>
          <w:color w:val="314F75"/>
        </w:rPr>
        <w:t xml:space="preserve">CONSENT FOR MASSAGE TREATMENT </w:t>
      </w:r>
    </w:p>
    <w:p w14:paraId="250EDD2B" w14:textId="2644E237" w:rsidR="00924185" w:rsidRPr="00435AE3" w:rsidRDefault="00924185" w:rsidP="00924185">
      <w:pPr>
        <w:spacing w:before="120" w:line="276" w:lineRule="auto"/>
        <w:rPr>
          <w:rFonts w:ascii="D-DIN" w:hAnsi="D-DIN"/>
          <w:b/>
          <w:color w:val="314F75"/>
        </w:rPr>
      </w:pPr>
      <w:r w:rsidRPr="00435AE3">
        <w:rPr>
          <w:rFonts w:ascii="D-DIN" w:hAnsi="D-DIN"/>
        </w:rPr>
        <w:lastRenderedPageBreak/>
        <w:t>Please initial each line and sign at bottom.</w:t>
      </w:r>
    </w:p>
    <w:p w14:paraId="46478E04" w14:textId="24A94511" w:rsidR="00924185" w:rsidRPr="00435AE3" w:rsidRDefault="00924185" w:rsidP="00924185">
      <w:pPr>
        <w:spacing w:before="120" w:line="276" w:lineRule="auto"/>
        <w:jc w:val="both"/>
        <w:rPr>
          <w:rFonts w:ascii="D-DIN" w:hAnsi="D-DIN"/>
        </w:rPr>
      </w:pPr>
      <w:r w:rsidRPr="00435AE3">
        <w:rPr>
          <w:rFonts w:ascii="D-DIN" w:hAnsi="D-DIN"/>
        </w:rPr>
        <w:t>_____</w:t>
      </w:r>
      <w:r w:rsidRPr="00435AE3">
        <w:rPr>
          <w:rFonts w:ascii="D-DIN" w:hAnsi="D-DIN"/>
        </w:rPr>
        <w:tab/>
        <w:t xml:space="preserve">I have the right to end the massage therapy at any </w:t>
      </w:r>
      <w:r w:rsidR="002A37BC" w:rsidRPr="00435AE3">
        <w:rPr>
          <w:rFonts w:ascii="D-DIN" w:hAnsi="D-DIN"/>
        </w:rPr>
        <w:t>time if</w:t>
      </w:r>
      <w:r w:rsidRPr="00435AE3">
        <w:rPr>
          <w:rFonts w:ascii="D-DIN" w:hAnsi="D-DIN"/>
        </w:rPr>
        <w:t xml:space="preserve"> I feel uncomfortable.</w:t>
      </w:r>
    </w:p>
    <w:p w14:paraId="42200FA9" w14:textId="00A4D2F7" w:rsidR="00924185" w:rsidRPr="00435AE3" w:rsidRDefault="00924185" w:rsidP="00924185">
      <w:pPr>
        <w:spacing w:before="120" w:line="276" w:lineRule="auto"/>
        <w:ind w:left="720" w:hanging="720"/>
        <w:jc w:val="both"/>
        <w:rPr>
          <w:rFonts w:ascii="D-DIN" w:hAnsi="D-DIN"/>
        </w:rPr>
      </w:pPr>
      <w:r w:rsidRPr="00435AE3">
        <w:rPr>
          <w:rFonts w:ascii="D-DIN" w:hAnsi="D-DIN"/>
        </w:rPr>
        <w:t>_____</w:t>
      </w:r>
      <w:r w:rsidRPr="00435AE3">
        <w:rPr>
          <w:rFonts w:ascii="D-DIN" w:hAnsi="D-DIN"/>
        </w:rPr>
        <w:tab/>
        <w:t>I understand that any illicit or sexually suggestive remarks, requests, or advances</w:t>
      </w:r>
      <w:r w:rsidR="00992FB2" w:rsidRPr="00435AE3">
        <w:rPr>
          <w:rFonts w:ascii="D-DIN" w:hAnsi="D-DIN"/>
        </w:rPr>
        <w:t xml:space="preserve"> </w:t>
      </w:r>
      <w:r w:rsidRPr="00435AE3">
        <w:rPr>
          <w:rFonts w:ascii="D-DIN" w:hAnsi="D-DIN"/>
        </w:rPr>
        <w:t>will result in immediate termination of the session, and I will be liable for payment of the scheduled appointment.</w:t>
      </w:r>
    </w:p>
    <w:p w14:paraId="6305A8EC" w14:textId="77777777" w:rsidR="00924185" w:rsidRPr="00435AE3" w:rsidRDefault="00924185" w:rsidP="00924185">
      <w:pPr>
        <w:spacing w:before="120" w:line="276" w:lineRule="auto"/>
        <w:jc w:val="both"/>
        <w:rPr>
          <w:rFonts w:ascii="D-DIN" w:hAnsi="D-DIN"/>
        </w:rPr>
      </w:pPr>
      <w:r w:rsidRPr="00435AE3">
        <w:rPr>
          <w:rFonts w:ascii="D-DIN" w:hAnsi="D-DIN"/>
        </w:rPr>
        <w:t>_____</w:t>
      </w:r>
      <w:r w:rsidRPr="00435AE3">
        <w:rPr>
          <w:rFonts w:ascii="D-DIN" w:hAnsi="D-DIN"/>
        </w:rPr>
        <w:tab/>
        <w:t>Modest draping will be used during the session.</w:t>
      </w:r>
    </w:p>
    <w:p w14:paraId="6B2E6077" w14:textId="77777777" w:rsidR="00924185" w:rsidRPr="00435AE3" w:rsidRDefault="00924185" w:rsidP="00924185">
      <w:pPr>
        <w:spacing w:before="120" w:line="276" w:lineRule="auto"/>
        <w:ind w:left="720" w:hanging="720"/>
        <w:jc w:val="both"/>
        <w:rPr>
          <w:rFonts w:ascii="D-DIN" w:hAnsi="D-DIN"/>
        </w:rPr>
      </w:pPr>
      <w:r w:rsidRPr="00435AE3">
        <w:rPr>
          <w:rFonts w:ascii="D-DIN" w:hAnsi="D-DIN"/>
        </w:rPr>
        <w:t>_____</w:t>
      </w:r>
      <w:r w:rsidRPr="00435AE3">
        <w:rPr>
          <w:rFonts w:ascii="D-DIN" w:hAnsi="D-DIN"/>
        </w:rPr>
        <w:tab/>
        <w:t>If I experience any pain or discomfort during this session, I will immediately inform the therapist so that the pressure and/or strokes may be adjusted to my level of comfort.</w:t>
      </w:r>
    </w:p>
    <w:p w14:paraId="6D37A34C" w14:textId="77777777" w:rsidR="00924185" w:rsidRPr="00435AE3" w:rsidRDefault="00924185" w:rsidP="00924185">
      <w:pPr>
        <w:spacing w:before="120" w:line="276" w:lineRule="auto"/>
        <w:ind w:left="720" w:hanging="720"/>
        <w:jc w:val="both"/>
        <w:rPr>
          <w:rFonts w:ascii="D-DIN" w:hAnsi="D-DIN"/>
        </w:rPr>
      </w:pPr>
      <w:r w:rsidRPr="00435AE3">
        <w:rPr>
          <w:rFonts w:ascii="D-DIN" w:hAnsi="D-DIN"/>
        </w:rPr>
        <w:t>_____</w:t>
      </w:r>
      <w:r w:rsidRPr="00435AE3">
        <w:rPr>
          <w:rFonts w:ascii="D-DIN" w:hAnsi="D-DIN"/>
        </w:rPr>
        <w:tab/>
        <w:t>I understand and voluntarily accept any risks which I have been advised about associated with my massage, and hereby release the therapist from all liability for any injury, including, without limitation, personal, bodily, or mental injury, economic loss or any damage to me resulting there from.</w:t>
      </w:r>
    </w:p>
    <w:p w14:paraId="0A80945F" w14:textId="77777777" w:rsidR="00924185" w:rsidRPr="00435AE3" w:rsidRDefault="00924185" w:rsidP="00924185">
      <w:pPr>
        <w:spacing w:before="120" w:line="276" w:lineRule="auto"/>
        <w:ind w:left="720" w:hanging="720"/>
        <w:jc w:val="both"/>
        <w:rPr>
          <w:rFonts w:ascii="D-DIN" w:hAnsi="D-DIN"/>
        </w:rPr>
      </w:pPr>
      <w:r w:rsidRPr="00435AE3">
        <w:rPr>
          <w:rFonts w:ascii="D-DIN" w:hAnsi="D-DIN"/>
        </w:rPr>
        <w:t>_____</w:t>
      </w:r>
      <w:r w:rsidRPr="00435AE3">
        <w:rPr>
          <w:rFonts w:ascii="D-DIN" w:hAnsi="D-DIN"/>
        </w:rPr>
        <w:tab/>
        <w:t>I understand that massage/bodywork should not be construed as a substitute for medical examination, diagnosis, or treatment and that I should see a physician, chiropractor, or other qualified medical specialist for any mental or physical ailment of which I am aware.</w:t>
      </w:r>
    </w:p>
    <w:p w14:paraId="01C8BA6F" w14:textId="77777777" w:rsidR="00924185" w:rsidRPr="00435AE3" w:rsidRDefault="00924185" w:rsidP="00924185">
      <w:pPr>
        <w:spacing w:before="120" w:line="276" w:lineRule="auto"/>
        <w:ind w:left="720" w:hanging="720"/>
        <w:jc w:val="both"/>
        <w:rPr>
          <w:rFonts w:ascii="D-DIN" w:hAnsi="D-DIN"/>
        </w:rPr>
      </w:pPr>
      <w:r w:rsidRPr="00435AE3">
        <w:rPr>
          <w:rFonts w:ascii="D-DIN" w:hAnsi="D-DIN"/>
        </w:rPr>
        <w:t>_____</w:t>
      </w:r>
      <w:r w:rsidRPr="00435AE3">
        <w:rPr>
          <w:rFonts w:ascii="D-DIN" w:hAnsi="D-DIN"/>
        </w:rPr>
        <w:tab/>
        <w:t>I understand that massage/bodywork therapists are not qualified to perform spinal or skeletal adjustments, diagnose, prescribe, or treat any physical or mental illness, and that nothing said in the course of the session given should be construed as such.</w:t>
      </w:r>
    </w:p>
    <w:p w14:paraId="0CA4F777" w14:textId="77777777" w:rsidR="00924185" w:rsidRPr="00435AE3" w:rsidRDefault="00924185" w:rsidP="00924185">
      <w:pPr>
        <w:spacing w:before="120" w:line="276" w:lineRule="auto"/>
        <w:ind w:left="720" w:hanging="720"/>
        <w:jc w:val="both"/>
        <w:rPr>
          <w:rFonts w:ascii="D-DIN" w:hAnsi="D-DIN"/>
        </w:rPr>
      </w:pPr>
      <w:r w:rsidRPr="00435AE3">
        <w:rPr>
          <w:rFonts w:ascii="D-DIN" w:hAnsi="D-DIN"/>
        </w:rPr>
        <w:t>_____</w:t>
      </w:r>
      <w:r w:rsidRPr="00435AE3">
        <w:rPr>
          <w:rFonts w:ascii="D-DIN" w:hAnsi="D-DIN"/>
        </w:rPr>
        <w:tab/>
        <w:t>Because massage/bodywork should not be performed under certain medical conditions, I affirm that I have stated all my known medical conditions and answered all questions honestly. I further release liability arising from any such injury or damage resulting from my failure to disclose any pre-existing condition, limitation, or specific sensitivities, or my failure to inform the therapist of any discomfort during the session.</w:t>
      </w:r>
    </w:p>
    <w:p w14:paraId="2FB63A1E" w14:textId="77777777" w:rsidR="00924185" w:rsidRPr="00435AE3" w:rsidRDefault="00924185" w:rsidP="00924185">
      <w:pPr>
        <w:spacing w:before="120" w:line="276" w:lineRule="auto"/>
        <w:ind w:left="720" w:hanging="720"/>
        <w:jc w:val="both"/>
        <w:rPr>
          <w:rFonts w:ascii="D-DIN" w:hAnsi="D-DIN"/>
        </w:rPr>
      </w:pPr>
      <w:r w:rsidRPr="00435AE3">
        <w:rPr>
          <w:rFonts w:ascii="D-DIN" w:hAnsi="D-DIN"/>
        </w:rPr>
        <w:t>_____</w:t>
      </w:r>
      <w:r w:rsidRPr="00435AE3">
        <w:rPr>
          <w:rFonts w:ascii="D-DIN" w:hAnsi="D-DIN"/>
        </w:rPr>
        <w:tab/>
        <w:t>The therapist may determine that it is unsafe for me to proceed with or continue therapeutic session due to health-related concerns.  In this event, I may be required to provide a physician’s medical release prior to continuing a session.</w:t>
      </w:r>
    </w:p>
    <w:p w14:paraId="7CE06FF8" w14:textId="77777777" w:rsidR="00924185" w:rsidRPr="00435AE3" w:rsidRDefault="00924185" w:rsidP="00924185">
      <w:pPr>
        <w:spacing w:before="120" w:line="276" w:lineRule="auto"/>
        <w:ind w:left="720" w:hanging="720"/>
        <w:jc w:val="both"/>
        <w:rPr>
          <w:rFonts w:ascii="D-DIN" w:hAnsi="D-DIN"/>
        </w:rPr>
      </w:pPr>
      <w:r w:rsidRPr="00435AE3">
        <w:rPr>
          <w:rFonts w:ascii="D-DIN" w:hAnsi="D-DIN"/>
        </w:rPr>
        <w:t>_____</w:t>
      </w:r>
      <w:r w:rsidRPr="00435AE3">
        <w:rPr>
          <w:rFonts w:ascii="D-DIN" w:hAnsi="D-DIN"/>
        </w:rPr>
        <w:tab/>
        <w:t xml:space="preserve">I agree to keep the therapist updated as to any changes in my medical profile and understand that there shall be no liability on the practitioner’s part should I fail to do so. </w:t>
      </w:r>
    </w:p>
    <w:p w14:paraId="433BDE60" w14:textId="6534E4A4" w:rsidR="00913701" w:rsidRPr="00435AE3" w:rsidRDefault="00924185" w:rsidP="002A37BC">
      <w:pPr>
        <w:spacing w:before="120" w:line="276" w:lineRule="auto"/>
        <w:jc w:val="both"/>
        <w:rPr>
          <w:rFonts w:ascii="D-DIN" w:hAnsi="D-DIN"/>
          <w:b/>
          <w:color w:val="314F75"/>
        </w:rPr>
      </w:pPr>
      <w:r w:rsidRPr="00435AE3">
        <w:rPr>
          <w:rFonts w:ascii="D-DIN" w:hAnsi="D-DIN"/>
          <w:b/>
          <w:color w:val="314F75"/>
        </w:rPr>
        <w:t>Understanding all of this, I give my consent to receive massage therapy.</w:t>
      </w:r>
    </w:p>
    <w:p w14:paraId="3934447D" w14:textId="77777777" w:rsidR="002A37BC" w:rsidRPr="00435AE3" w:rsidRDefault="002A37BC" w:rsidP="002A37BC">
      <w:pPr>
        <w:spacing w:before="120" w:line="276" w:lineRule="auto"/>
        <w:jc w:val="both"/>
        <w:rPr>
          <w:rFonts w:ascii="D-DIN" w:hAnsi="D-DIN"/>
          <w:b/>
          <w:color w:val="314F75"/>
        </w:rPr>
      </w:pPr>
    </w:p>
    <w:p w14:paraId="31976FEB" w14:textId="77777777" w:rsidR="00924185" w:rsidRPr="00435AE3" w:rsidRDefault="00924185" w:rsidP="00924185">
      <w:pPr>
        <w:rPr>
          <w:rFonts w:ascii="D-DIN" w:hAnsi="D-DIN"/>
          <w:u w:val="single"/>
        </w:rPr>
      </w:pP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rPr>
        <w:tab/>
      </w:r>
      <w:r w:rsidRPr="00435AE3">
        <w:rPr>
          <w:rFonts w:ascii="D-DIN" w:hAnsi="D-DIN"/>
          <w:u w:val="single"/>
        </w:rPr>
        <w:tab/>
      </w:r>
      <w:r w:rsidRPr="00435AE3">
        <w:rPr>
          <w:rFonts w:ascii="D-DIN" w:hAnsi="D-DIN"/>
          <w:u w:val="single"/>
        </w:rPr>
        <w:tab/>
      </w:r>
      <w:r w:rsidRPr="00435AE3">
        <w:rPr>
          <w:rFonts w:ascii="D-DIN" w:hAnsi="D-DIN"/>
          <w:u w:val="single"/>
        </w:rPr>
        <w:tab/>
      </w:r>
      <w:r w:rsidRPr="00435AE3">
        <w:rPr>
          <w:rFonts w:ascii="D-DIN" w:hAnsi="D-DIN"/>
          <w:u w:val="single"/>
        </w:rPr>
        <w:tab/>
      </w:r>
    </w:p>
    <w:p w14:paraId="19AD6809" w14:textId="77777777" w:rsidR="00924185" w:rsidRPr="000B463A" w:rsidRDefault="00924185" w:rsidP="00924185">
      <w:pPr>
        <w:rPr>
          <w:rFonts w:ascii="D-DIN" w:hAnsi="D-DIN"/>
        </w:rPr>
      </w:pPr>
      <w:r w:rsidRPr="000B463A">
        <w:rPr>
          <w:rFonts w:ascii="D-DIN" w:hAnsi="D-DIN"/>
        </w:rPr>
        <w:t>Client Signature</w:t>
      </w:r>
      <w:r w:rsidRPr="000B463A">
        <w:rPr>
          <w:rFonts w:ascii="D-DIN" w:hAnsi="D-DIN"/>
        </w:rPr>
        <w:tab/>
      </w:r>
      <w:r w:rsidRPr="000B463A">
        <w:rPr>
          <w:rFonts w:ascii="D-DIN" w:hAnsi="D-DIN"/>
        </w:rPr>
        <w:tab/>
      </w:r>
      <w:r w:rsidRPr="000B463A">
        <w:rPr>
          <w:rFonts w:ascii="D-DIN" w:hAnsi="D-DIN"/>
        </w:rPr>
        <w:tab/>
      </w:r>
      <w:r w:rsidRPr="000B463A">
        <w:rPr>
          <w:rFonts w:ascii="D-DIN" w:hAnsi="D-DIN"/>
        </w:rPr>
        <w:tab/>
      </w:r>
      <w:r w:rsidRPr="000B463A">
        <w:rPr>
          <w:rFonts w:ascii="D-DIN" w:hAnsi="D-DIN"/>
        </w:rPr>
        <w:tab/>
      </w:r>
      <w:r w:rsidRPr="000B463A">
        <w:rPr>
          <w:rFonts w:ascii="D-DIN" w:hAnsi="D-DIN"/>
        </w:rPr>
        <w:tab/>
      </w:r>
      <w:r w:rsidRPr="000B463A">
        <w:rPr>
          <w:rFonts w:ascii="D-DIN" w:hAnsi="D-DIN"/>
        </w:rPr>
        <w:tab/>
      </w:r>
      <w:r w:rsidRPr="000B463A">
        <w:rPr>
          <w:rFonts w:ascii="D-DIN" w:hAnsi="D-DIN"/>
        </w:rPr>
        <w:tab/>
        <w:t>Date</w:t>
      </w:r>
    </w:p>
    <w:p w14:paraId="2C7CD6B2" w14:textId="2CC75390" w:rsidR="00924185" w:rsidRPr="000B463A" w:rsidRDefault="00924185" w:rsidP="00924185">
      <w:pPr>
        <w:jc w:val="right"/>
        <w:rPr>
          <w:rFonts w:ascii="D-DIN" w:hAnsi="D-DIN"/>
          <w:sz w:val="16"/>
          <w:szCs w:val="16"/>
        </w:rPr>
      </w:pPr>
      <w:r w:rsidRPr="000B463A">
        <w:rPr>
          <w:rFonts w:ascii="D-DIN" w:hAnsi="D-DIN"/>
          <w:sz w:val="16"/>
          <w:szCs w:val="16"/>
        </w:rPr>
        <w:t xml:space="preserve">Updated: </w:t>
      </w:r>
      <w:r w:rsidR="008712AC">
        <w:rPr>
          <w:rFonts w:ascii="D-DIN" w:hAnsi="D-DIN"/>
          <w:sz w:val="16"/>
          <w:szCs w:val="16"/>
        </w:rPr>
        <w:t>March 2026</w:t>
      </w:r>
    </w:p>
    <w:p w14:paraId="6BCE8F4B" w14:textId="77777777" w:rsidR="00477357" w:rsidRDefault="00477357" w:rsidP="00477357">
      <w:pPr>
        <w:rPr>
          <w:rFonts w:ascii="D-DIN" w:hAnsi="D-DIN" w:cs="Arial"/>
        </w:rPr>
      </w:pPr>
    </w:p>
    <w:sectPr w:rsidR="00477357" w:rsidSect="00255FC2">
      <w:headerReference w:type="default" r:id="rId19"/>
      <w:footerReference w:type="default" r:id="rId20"/>
      <w:footerReference w:type="first" r:id="rId21"/>
      <w:type w:val="continuous"/>
      <w:pgSz w:w="12240" w:h="15840" w:code="1"/>
      <w:pgMar w:top="360" w:right="1080" w:bottom="360" w:left="1080" w:header="1296" w:footer="28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8F87C7" w14:textId="77777777" w:rsidR="00FC32F0" w:rsidRDefault="00FC32F0" w:rsidP="00C775B8">
      <w:r>
        <w:separator/>
      </w:r>
    </w:p>
  </w:endnote>
  <w:endnote w:type="continuationSeparator" w:id="0">
    <w:p w14:paraId="6640F80C" w14:textId="77777777" w:rsidR="00FC32F0" w:rsidRDefault="00FC32F0" w:rsidP="00C775B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D-DIN">
    <w:panose1 w:val="020B05040302020A0204"/>
    <w:charset w:val="00"/>
    <w:family w:val="swiss"/>
    <w:notTrueType/>
    <w:pitch w:val="variable"/>
    <w:sig w:usb0="8000006F" w:usb1="4000000A" w:usb2="00000000" w:usb3="00000000" w:csb0="00000001" w:csb1="00000000"/>
  </w:font>
  <w:font w:name="D-DIN Condensed">
    <w:panose1 w:val="020B0506030202030204"/>
    <w:charset w:val="00"/>
    <w:family w:val="swiss"/>
    <w:notTrueType/>
    <w:pitch w:val="variable"/>
    <w:sig w:usb0="8000006F" w:usb1="4000000A" w:usb2="00000000" w:usb3="00000000" w:csb0="00000001"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1E7E1D" w14:textId="77777777" w:rsidR="00913701" w:rsidRDefault="0091370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07EBA4" w14:textId="77777777" w:rsidR="00924185" w:rsidRPr="0073063F" w:rsidRDefault="00924185">
    <w:pPr>
      <w:pStyle w:val="Footer"/>
      <w:tabs>
        <w:tab w:val="left" w:pos="450"/>
        <w:tab w:val="center" w:pos="5040"/>
      </w:tabs>
      <w:ind w:right="360"/>
      <w:rPr>
        <w:rFonts w:ascii="D-DIN" w:eastAsia="D-DIN" w:hAnsi="D-DIN" w:cs="D-DIN"/>
        <w:color w:val="314F75"/>
        <w:sz w:val="20"/>
        <w:szCs w:val="20"/>
        <w:lang w:bidi="en-US"/>
      </w:rPr>
    </w:pPr>
    <w:r>
      <w:rPr>
        <w:noProof/>
      </w:rPr>
      <mc:AlternateContent>
        <mc:Choice Requires="wps">
          <w:drawing>
            <wp:anchor distT="0" distB="0" distL="114300" distR="114300" simplePos="0" relativeHeight="251658252" behindDoc="1" locked="0" layoutInCell="1" allowOverlap="1" wp14:anchorId="5C2E9427" wp14:editId="01F67FD4">
              <wp:simplePos x="0" y="0"/>
              <wp:positionH relativeFrom="margin">
                <wp:align>center</wp:align>
              </wp:positionH>
              <wp:positionV relativeFrom="page">
                <wp:posOffset>9483090</wp:posOffset>
              </wp:positionV>
              <wp:extent cx="1739900" cy="419100"/>
              <wp:effectExtent l="0" t="0" r="12700" b="0"/>
              <wp:wrapNone/>
              <wp:docPr id="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399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BEC2214" w14:textId="77777777" w:rsidR="00924185" w:rsidRDefault="00924185">
                          <w:pPr>
                            <w:pStyle w:val="BodyText"/>
                            <w:spacing w:before="17" w:line="264" w:lineRule="auto"/>
                            <w:ind w:left="20"/>
                            <w:jc w:val="center"/>
                            <w:rPr>
                              <w:color w:val="314F75"/>
                              <w:sz w:val="20"/>
                              <w:szCs w:val="20"/>
                            </w:rPr>
                          </w:pPr>
                          <w:r>
                            <w:rPr>
                              <w:color w:val="314F75"/>
                              <w:sz w:val="20"/>
                              <w:szCs w:val="20"/>
                            </w:rPr>
                            <w:t>SunHealthWellness.org</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C2E9427" id="_x0000_t202" coordsize="21600,21600" o:spt="202" path="m,l,21600r21600,l21600,xe">
              <v:stroke joinstyle="miter"/>
              <v:path gradientshapeok="t" o:connecttype="rect"/>
            </v:shapetype>
            <v:shape id="Text Box 5" o:spid="_x0000_s1027" type="#_x0000_t202" style="position:absolute;margin-left:0;margin-top:746.7pt;width:137pt;height:33pt;z-index:-251658228;visibility:visible;mso-wrap-style:square;mso-width-percent:0;mso-height-percent:0;mso-wrap-distance-left:9pt;mso-wrap-distance-top:0;mso-wrap-distance-right:9pt;mso-wrap-distance-bottom:0;mso-position-horizontal:center;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PeIk1QEAAJgDAAAOAAAAZHJzL2Uyb0RvYy54bWysU8Fu1DAQvSPxD5bvbJKCgI02W5VWRUiF&#10;IhU+wHHsxCLxmLF3k+XrGTvJFuit4mKNPfab996Md5fT0LOjQm/AVrzY5JwpK6Extq3492+3r95z&#10;5oOwjejBqoqflOeX+5cvdqMr1QV00DcKGYFYX46u4l0IrswyLzs1CL8BpywlNeAgAm2xzRoUI6EP&#10;fXaR52+zEbBxCFJ5T6c3c5LvE77WSoZ7rb0KrK84cQtpxbTWcc32O1G2KFxn5EJDPIPFIIylomeo&#10;GxEEO6B5AjUYieBBh42EIQOtjVRJA6kp8n/UPHTCqaSFzPHubJP/f7Dyy/HBfUUWpg8wUQOTCO/u&#10;QP7wzMJ1J2yrrhBh7JRoqHARLctG58vlabTalz6C1ONnaKjJ4hAgAU0ah+gK6WSETg04nU1XU2Ay&#10;lnz3ervNKSUp96bYFhTHEqJcXzv04aOCgcWg4khNTejieOfDfHW9EotZuDV9nxrb278OCDOeJPaR&#10;8Ew9TPXETLNIi2JqaE4kB2EeFxpvCjrAX5yNNCoV9z8PAhVn/SdLlsS5WgNcg3oNhJX0tOKBszm8&#10;DvP8HRyatiPk2XQLV2SbNknRI4uFLrU/ebKMapyvP/fp1uOH2v8GAAD//wMAUEsDBBQABgAIAAAA&#10;IQCSoH7n3wAAAAoBAAAPAAAAZHJzL2Rvd25yZXYueG1sTI/BTsMwEETvSPyDtUjcqENJCwlxqgrB&#10;CQmRhgNHJ94mVuN1iN02/D3LCY77ZjQ7U2xmN4gTTsF6UnC7SEAgtd5Y6hR81C83DyBC1GT04AkV&#10;fGOATXl5Uejc+DNVeNrFTnAIhVwr6GMccylD26PTYeFHJNb2fnI68jl10kz6zOFukMskWUunLfGH&#10;Xo/41GN72B2dgu0nVc/26615r/aVressodf1Qanrq3n7CCLiHP/M8Fufq0PJnRp/JBPEoICHRKZp&#10;dpeCYH15nzJqGK1WWQqyLOT/CeUPAAAA//8DAFBLAQItABQABgAIAAAAIQC2gziS/gAAAOEBAAAT&#10;AAAAAAAAAAAAAAAAAAAAAABbQ29udGVudF9UeXBlc10ueG1sUEsBAi0AFAAGAAgAAAAhADj9If/W&#10;AAAAlAEAAAsAAAAAAAAAAAAAAAAALwEAAF9yZWxzLy5yZWxzUEsBAi0AFAAGAAgAAAAhALE94iTV&#10;AQAAmAMAAA4AAAAAAAAAAAAAAAAALgIAAGRycy9lMm9Eb2MueG1sUEsBAi0AFAAGAAgAAAAhAJKg&#10;fuffAAAACgEAAA8AAAAAAAAAAAAAAAAALwQAAGRycy9kb3ducmV2LnhtbFBLBQYAAAAABAAEAPMA&#10;AAA7BQAAAAA=&#10;" filled="f" stroked="f">
              <v:textbox inset="0,0,0,0">
                <w:txbxContent>
                  <w:p w14:paraId="1BEC2214" w14:textId="77777777" w:rsidR="00924185" w:rsidRDefault="00924185">
                    <w:pPr>
                      <w:pStyle w:val="BodyText"/>
                      <w:spacing w:before="17" w:line="264" w:lineRule="auto"/>
                      <w:ind w:left="20"/>
                      <w:jc w:val="center"/>
                      <w:rPr>
                        <w:color w:val="314F75"/>
                        <w:sz w:val="20"/>
                        <w:szCs w:val="20"/>
                      </w:rPr>
                    </w:pPr>
                    <w:r>
                      <w:rPr>
                        <w:color w:val="314F75"/>
                        <w:sz w:val="20"/>
                        <w:szCs w:val="20"/>
                      </w:rPr>
                      <w:t>SunHealthWellness.org</w:t>
                    </w:r>
                  </w:p>
                </w:txbxContent>
              </v:textbox>
              <w10:wrap anchorx="margin" anchory="page"/>
            </v:shape>
          </w:pict>
        </mc:Fallback>
      </mc:AlternateContent>
    </w:r>
    <w:r>
      <w:rPr>
        <w:noProof/>
      </w:rPr>
      <mc:AlternateContent>
        <mc:Choice Requires="wps">
          <w:drawing>
            <wp:anchor distT="0" distB="0" distL="114300" distR="114300" simplePos="0" relativeHeight="251658251" behindDoc="1" locked="0" layoutInCell="1" allowOverlap="1" wp14:anchorId="68928B74" wp14:editId="58FCDE1F">
              <wp:simplePos x="0" y="0"/>
              <wp:positionH relativeFrom="margin">
                <wp:posOffset>0</wp:posOffset>
              </wp:positionH>
              <wp:positionV relativeFrom="page">
                <wp:posOffset>9483090</wp:posOffset>
              </wp:positionV>
              <wp:extent cx="1739900" cy="419100"/>
              <wp:effectExtent l="0" t="0" r="12700" b="0"/>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399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2B624C" w14:textId="77777777" w:rsidR="00924185" w:rsidRDefault="00924185">
                          <w:pPr>
                            <w:pStyle w:val="BodyText"/>
                            <w:spacing w:before="17" w:line="264" w:lineRule="auto"/>
                            <w:ind w:left="20"/>
                            <w:rPr>
                              <w:color w:val="314F75"/>
                              <w:sz w:val="20"/>
                              <w:szCs w:val="20"/>
                            </w:rPr>
                          </w:pPr>
                          <w:r>
                            <w:rPr>
                              <w:color w:val="314F75"/>
                              <w:sz w:val="20"/>
                              <w:szCs w:val="20"/>
                            </w:rPr>
                            <w:t xml:space="preserve">14719 </w:t>
                          </w:r>
                          <w:r>
                            <w:rPr>
                              <w:color w:val="314F75"/>
                              <w:spacing w:val="-7"/>
                              <w:sz w:val="20"/>
                              <w:szCs w:val="20"/>
                            </w:rPr>
                            <w:t xml:space="preserve">W. </w:t>
                          </w:r>
                          <w:r>
                            <w:rPr>
                              <w:color w:val="314F75"/>
                              <w:sz w:val="20"/>
                              <w:szCs w:val="20"/>
                            </w:rPr>
                            <w:t xml:space="preserve">Grand </w:t>
                          </w:r>
                          <w:r>
                            <w:rPr>
                              <w:color w:val="314F75"/>
                              <w:spacing w:val="-4"/>
                              <w:sz w:val="20"/>
                              <w:szCs w:val="20"/>
                            </w:rPr>
                            <w:t xml:space="preserve">Avenue </w:t>
                          </w:r>
                          <w:r>
                            <w:rPr>
                              <w:color w:val="314F75"/>
                              <w:spacing w:val="-4"/>
                              <w:sz w:val="20"/>
                              <w:szCs w:val="20"/>
                            </w:rPr>
                            <w:br/>
                          </w:r>
                          <w:r>
                            <w:rPr>
                              <w:color w:val="314F75"/>
                              <w:sz w:val="20"/>
                              <w:szCs w:val="20"/>
                            </w:rPr>
                            <w:t xml:space="preserve">Surprise, AZ </w:t>
                          </w:r>
                          <w:r>
                            <w:rPr>
                              <w:color w:val="314F75"/>
                              <w:spacing w:val="-4"/>
                              <w:sz w:val="20"/>
                              <w:szCs w:val="20"/>
                            </w:rPr>
                            <w:t>85374</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8928B74" id="Text Box 6" o:spid="_x0000_s1028" type="#_x0000_t202" style="position:absolute;margin-left:0;margin-top:746.7pt;width:137pt;height:33pt;z-index:-251658229;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Kh3a2AEAAJgDAAAOAAAAZHJzL2Uyb0RvYy54bWysU9uO0zAQfUfiHyy/0zQFAY2arpZdLUJa&#10;WKSFD3AcJ7FIPGbGbVK+nrHTdLm8IV6sscc+c86Z8e5qGnpxNEgWXCnz1VoK4zTU1rWl/Prl7sVb&#10;KSgoV6senCnlyZC82j9/tht9YTbQQV8bFAziqBh9KbsQfJFlpDszKFqBN46TDeCgAm+xzWpUI6MP&#10;fbZZr19nI2DtEbQh4tPbOSn3Cb9pjA4PTUMmiL6UzC2kFdNaxTXb71TRovKd1Wca6h9YDMo6LnqB&#10;ulVBiQPav6AGqxEImrDSMGTQNFabpIHV5Os/1Dx2ypukhc0hf7GJ/h+s/nR89J9RhOkdTNzAJIL8&#10;PehvJBzcdMq15hoRxs6omgvn0bJs9FScn0arqaAIUo0foeYmq0OABDQ1OERXWKdgdG7A6WK6mYLQ&#10;seSbl9vtmlOac6/ybc5xLKGK5bVHCu8NDCIGpURuakJXx3sK89XlSizm4M72fWps7347YMx4kthH&#10;wjP1MFWTsHUpN7FuFFNBfWI5CPO48Hhz0AH+kGLkUSklfT8oNFL0HxxbEudqCXAJqiVQTvPTUgYp&#10;5vAmzPN38GjbjpFn0x1cs22NTYqeWJzpcvuTJ+dRjfP16z7devpQ+58AAAD//wMAUEsDBBQABgAI&#10;AAAAIQCSoH7n3wAAAAoBAAAPAAAAZHJzL2Rvd25yZXYueG1sTI/BTsMwEETvSPyDtUjcqENJCwlx&#10;qgrBCQmRhgNHJ94mVuN1iN02/D3LCY77ZjQ7U2xmN4gTTsF6UnC7SEAgtd5Y6hR81C83DyBC1GT0&#10;4AkVfGOATXl5Uejc+DNVeNrFTnAIhVwr6GMccylD26PTYeFHJNb2fnI68jl10kz6zOFukMskWUun&#10;LfGHXo/41GN72B2dgu0nVc/26615r/aVressodf1Qanrq3n7CCLiHP/M8Fufq0PJnRp/JBPEoICH&#10;RKZpdpeCYH15nzJqGK1WWQqyLOT/CeUPAAAA//8DAFBLAQItABQABgAIAAAAIQC2gziS/gAAAOEB&#10;AAATAAAAAAAAAAAAAAAAAAAAAABbQ29udGVudF9UeXBlc10ueG1sUEsBAi0AFAAGAAgAAAAhADj9&#10;If/WAAAAlAEAAAsAAAAAAAAAAAAAAAAALwEAAF9yZWxzLy5yZWxzUEsBAi0AFAAGAAgAAAAhAGQq&#10;HdrYAQAAmAMAAA4AAAAAAAAAAAAAAAAALgIAAGRycy9lMm9Eb2MueG1sUEsBAi0AFAAGAAgAAAAh&#10;AJKgfuffAAAACgEAAA8AAAAAAAAAAAAAAAAAMgQAAGRycy9kb3ducmV2LnhtbFBLBQYAAAAABAAE&#10;APMAAAA+BQAAAAA=&#10;" filled="f" stroked="f">
              <v:textbox inset="0,0,0,0">
                <w:txbxContent>
                  <w:p w14:paraId="642B624C" w14:textId="77777777" w:rsidR="00924185" w:rsidRDefault="00924185">
                    <w:pPr>
                      <w:pStyle w:val="BodyText"/>
                      <w:spacing w:before="17" w:line="264" w:lineRule="auto"/>
                      <w:ind w:left="20"/>
                      <w:rPr>
                        <w:color w:val="314F75"/>
                        <w:sz w:val="20"/>
                        <w:szCs w:val="20"/>
                      </w:rPr>
                    </w:pPr>
                    <w:r>
                      <w:rPr>
                        <w:color w:val="314F75"/>
                        <w:sz w:val="20"/>
                        <w:szCs w:val="20"/>
                      </w:rPr>
                      <w:t xml:space="preserve">14719 </w:t>
                    </w:r>
                    <w:r>
                      <w:rPr>
                        <w:color w:val="314F75"/>
                        <w:spacing w:val="-7"/>
                        <w:sz w:val="20"/>
                        <w:szCs w:val="20"/>
                      </w:rPr>
                      <w:t xml:space="preserve">W. </w:t>
                    </w:r>
                    <w:r>
                      <w:rPr>
                        <w:color w:val="314F75"/>
                        <w:sz w:val="20"/>
                        <w:szCs w:val="20"/>
                      </w:rPr>
                      <w:t xml:space="preserve">Grand </w:t>
                    </w:r>
                    <w:r>
                      <w:rPr>
                        <w:color w:val="314F75"/>
                        <w:spacing w:val="-4"/>
                        <w:sz w:val="20"/>
                        <w:szCs w:val="20"/>
                      </w:rPr>
                      <w:t xml:space="preserve">Avenue </w:t>
                    </w:r>
                    <w:r>
                      <w:rPr>
                        <w:color w:val="314F75"/>
                        <w:spacing w:val="-4"/>
                        <w:sz w:val="20"/>
                        <w:szCs w:val="20"/>
                      </w:rPr>
                      <w:br/>
                    </w:r>
                    <w:r>
                      <w:rPr>
                        <w:color w:val="314F75"/>
                        <w:sz w:val="20"/>
                        <w:szCs w:val="20"/>
                      </w:rPr>
                      <w:t xml:space="preserve">Surprise, AZ </w:t>
                    </w:r>
                    <w:r>
                      <w:rPr>
                        <w:color w:val="314F75"/>
                        <w:spacing w:val="-4"/>
                        <w:sz w:val="20"/>
                        <w:szCs w:val="20"/>
                      </w:rPr>
                      <w:t>85374</w:t>
                    </w:r>
                  </w:p>
                </w:txbxContent>
              </v:textbox>
              <w10:wrap anchorx="margin" anchory="page"/>
            </v:shape>
          </w:pict>
        </mc:Fallback>
      </mc:AlternateContent>
    </w:r>
    <w:r>
      <w:rPr>
        <w:noProof/>
      </w:rPr>
      <mc:AlternateContent>
        <mc:Choice Requires="wps">
          <w:drawing>
            <wp:anchor distT="0" distB="0" distL="114300" distR="114300" simplePos="0" relativeHeight="251658250" behindDoc="0" locked="0" layoutInCell="1" allowOverlap="1" wp14:anchorId="77E23B34" wp14:editId="3D0621F7">
              <wp:simplePos x="0" y="0"/>
              <wp:positionH relativeFrom="margin">
                <wp:align>right</wp:align>
              </wp:positionH>
              <wp:positionV relativeFrom="page">
                <wp:posOffset>9479280</wp:posOffset>
              </wp:positionV>
              <wp:extent cx="1752600" cy="622935"/>
              <wp:effectExtent l="0" t="0" r="0" b="5715"/>
              <wp:wrapNone/>
              <wp:docPr id="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52600" cy="622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529234" w14:textId="77777777" w:rsidR="00924185" w:rsidRDefault="00924185">
                          <w:pPr>
                            <w:pStyle w:val="BodyText"/>
                            <w:spacing w:before="17"/>
                            <w:ind w:left="884"/>
                            <w:rPr>
                              <w:color w:val="314F75"/>
                              <w:sz w:val="20"/>
                              <w:szCs w:val="20"/>
                            </w:rPr>
                          </w:pPr>
                          <w:r>
                            <w:rPr>
                              <w:color w:val="314F75"/>
                              <w:sz w:val="20"/>
                              <w:szCs w:val="20"/>
                            </w:rPr>
                            <w:t>Phone: (623) 832-9355</w:t>
                          </w:r>
                          <w:r>
                            <w:rPr>
                              <w:color w:val="314F75"/>
                              <w:sz w:val="20"/>
                              <w:szCs w:val="20"/>
                            </w:rPr>
                            <w:br/>
                            <w:t>Fax: (623) 832-9356</w:t>
                          </w:r>
                          <w:r>
                            <w:rPr>
                              <w:color w:val="314F75"/>
                              <w:sz w:val="20"/>
                              <w:szCs w:val="20"/>
                            </w:rPr>
                            <w:br/>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7E23B34" id="Text Box 7" o:spid="_x0000_s1029" type="#_x0000_t202" style="position:absolute;margin-left:86.8pt;margin-top:746.4pt;width:138pt;height:49.05pt;z-index:251658250;visibility:visible;mso-wrap-style:square;mso-width-percent:0;mso-height-percent:0;mso-wrap-distance-left:9pt;mso-wrap-distance-top:0;mso-wrap-distance-right:9pt;mso-wrap-distance-bottom:0;mso-position-horizontal:right;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kMws2gEAAJgDAAAOAAAAZHJzL2Uyb0RvYy54bWysU8Fu1DAQvSPxD5bvbLKpukC02aq0KkIq&#10;FKn0AxzHTiwSjxl7N1m+nrGz2QK9IS7W2GO/ee/NeHs1DT07KPQGbMXXq5wzZSU0xrYVf/p29+Yd&#10;Zz4I24gerKr4UXl+tXv9aju6UhXQQd8oZARifTm6inchuDLLvOzUIPwKnLKU1ICDCLTFNmtQjIQ+&#10;9FmR55tsBGwcglTe0+ntnOS7hK+1kuFBa68C6ytO3EJaMa11XLPdVpQtCtcZeaIh/oHFIIylomeo&#10;WxEE26N5ATUYieBBh5WEIQOtjVRJA6lZ53+peeyEU0kLmePd2Sb//2Dll8Oj+4osTB9gogYmEd7d&#10;g/zumYWbTthWXSPC2CnRUOF1tCwbnS9PT6PVvvQRpB4/Q0NNFvsACWjSOERXSCcjdGrA8Wy6mgKT&#10;seTby2KTU0pSblMU7y8uUwlRLq8d+vBRwcBiUHGkpiZ0cbj3IbIR5XIlFrNwZ/o+Nba3fxzQxXiS&#10;2EfCM/Uw1RMzTcUvYt0opobmSHIQ5nGh8aagA/zJ2UijUnH/Yy9QcdZ/smRJnKslwCWol0BYSU8r&#10;Hjibw5swz9/eoWk7Qp5Nt3BNtmmTFD2zONGl9iehp1GN8/X7Pt16/lC7XwAAAP//AwBQSwMEFAAG&#10;AAgAAAAhAPAae8XeAAAACgEAAA8AAABkcnMvZG93bnJldi54bWxMj8FOwzAQRO9I/IO1SNyoTQSB&#10;hDhVheCEhEjDgaMTb5Oo8TrEbhv+nuVEj/tmNDtTrBc3iiPOYfCk4XalQCC13g7UafisX28eQYRo&#10;yJrRE2r4wQDr8vKiMLn1J6rwuI2d4BAKudHQxzjlUoa2R2fCyk9IrO387Ezkc+6knc2Jw90oE6VS&#10;6cxA/KE3Ez732O63B6dh80XVy/D93nxUu2qo60zRW7rX+vpq2TyBiLjEfzP81efqUHKnxh/IBjFq&#10;4CGR6V2W8ALWk4eUUcPoPlMZyLKQ5xPKXwAAAP//AwBQSwECLQAUAAYACAAAACEAtoM4kv4AAADh&#10;AQAAEwAAAAAAAAAAAAAAAAAAAAAAW0NvbnRlbnRfVHlwZXNdLnhtbFBLAQItABQABgAIAAAAIQA4&#10;/SH/1gAAAJQBAAALAAAAAAAAAAAAAAAAAC8BAABfcmVscy8ucmVsc1BLAQItABQABgAIAAAAIQDz&#10;kMws2gEAAJgDAAAOAAAAAAAAAAAAAAAAAC4CAABkcnMvZTJvRG9jLnhtbFBLAQItABQABgAIAAAA&#10;IQDwGnvF3gAAAAoBAAAPAAAAAAAAAAAAAAAAADQEAABkcnMvZG93bnJldi54bWxQSwUGAAAAAAQA&#10;BADzAAAAPwUAAAAA&#10;" filled="f" stroked="f">
              <v:textbox inset="0,0,0,0">
                <w:txbxContent>
                  <w:p w14:paraId="59529234" w14:textId="77777777" w:rsidR="00924185" w:rsidRDefault="00924185">
                    <w:pPr>
                      <w:pStyle w:val="BodyText"/>
                      <w:spacing w:before="17"/>
                      <w:ind w:left="884"/>
                      <w:rPr>
                        <w:color w:val="314F75"/>
                        <w:sz w:val="20"/>
                        <w:szCs w:val="20"/>
                      </w:rPr>
                    </w:pPr>
                    <w:r>
                      <w:rPr>
                        <w:color w:val="314F75"/>
                        <w:sz w:val="20"/>
                        <w:szCs w:val="20"/>
                      </w:rPr>
                      <w:t>Phone: (623) 832-9355</w:t>
                    </w:r>
                    <w:r>
                      <w:rPr>
                        <w:color w:val="314F75"/>
                        <w:sz w:val="20"/>
                        <w:szCs w:val="20"/>
                      </w:rPr>
                      <w:br/>
                      <w:t>Fax: (623) 832-9356</w:t>
                    </w:r>
                    <w:r>
                      <w:rPr>
                        <w:color w:val="314F75"/>
                        <w:sz w:val="20"/>
                        <w:szCs w:val="20"/>
                      </w:rPr>
                      <w:br/>
                    </w:r>
                  </w:p>
                </w:txbxContent>
              </v:textbox>
              <w10:wrap anchorx="margin" anchory="page"/>
            </v:shape>
          </w:pict>
        </mc:Fallback>
      </mc:AlternateContent>
    </w:r>
  </w:p>
  <w:p w14:paraId="47E7C2AD" w14:textId="77777777" w:rsidR="00924185" w:rsidRDefault="00924185" w:rsidP="0022746E">
    <w:pPr>
      <w:pStyle w:val="Footer"/>
      <w:tabs>
        <w:tab w:val="left" w:pos="180"/>
        <w:tab w:val="left" w:pos="10620"/>
      </w:tabs>
    </w:pPr>
  </w:p>
  <w:p w14:paraId="2124475C" w14:textId="77777777" w:rsidR="00924185" w:rsidRDefault="00924185"/>
  <w:p w14:paraId="07D2461A" w14:textId="77777777" w:rsidR="00924185" w:rsidRDefault="00924185">
    <w:pPr>
      <w:pStyle w:val="Footer"/>
      <w:framePr w:wrap="around" w:vAnchor="text" w:hAnchor="page" w:x="6025" w:y="6"/>
      <w:jc w:val="center"/>
      <w:rPr>
        <w:rStyle w:val="PageNumber"/>
      </w:rPr>
    </w:pPr>
    <w:r>
      <w:rPr>
        <w:rStyle w:val="PageNumber"/>
        <w:rFonts w:ascii="Arial" w:hAnsi="Arial"/>
        <w:color w:val="0E3471"/>
        <w:sz w:val="20"/>
      </w:rPr>
      <w:fldChar w:fldCharType="begin"/>
    </w:r>
    <w:r>
      <w:rPr>
        <w:rStyle w:val="PageNumber"/>
        <w:rFonts w:ascii="Arial" w:hAnsi="Arial"/>
        <w:color w:val="0E3471"/>
        <w:sz w:val="20"/>
      </w:rPr>
      <w:instrText xml:space="preserve">PAGE  </w:instrText>
    </w:r>
    <w:r>
      <w:rPr>
        <w:rStyle w:val="PageNumber"/>
        <w:rFonts w:ascii="Arial" w:hAnsi="Arial"/>
        <w:color w:val="0E3471"/>
        <w:sz w:val="20"/>
      </w:rPr>
      <w:fldChar w:fldCharType="separate"/>
    </w:r>
    <w:r>
      <w:rPr>
        <w:rStyle w:val="PageNumber"/>
        <w:rFonts w:ascii="Arial" w:hAnsi="Arial"/>
        <w:color w:val="0E3471"/>
        <w:sz w:val="20"/>
      </w:rPr>
      <w:t>3</w:t>
    </w:r>
    <w:r>
      <w:rPr>
        <w:rStyle w:val="PageNumber"/>
        <w:rFonts w:ascii="Arial" w:hAnsi="Arial"/>
        <w:color w:val="0E3471"/>
        <w:sz w:val="20"/>
      </w:rPr>
      <w:fldChar w:fldCharType="end"/>
    </w:r>
  </w:p>
  <w:p w14:paraId="28D81755" w14:textId="77777777" w:rsidR="00924185" w:rsidRDefault="00924185"/>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DECE3B" w14:textId="77777777" w:rsidR="00924185" w:rsidRDefault="00924185" w:rsidP="00F85440">
    <w:pPr>
      <w:pStyle w:val="Footer"/>
      <w:ind w:right="90"/>
      <w:jc w:val="right"/>
      <w:rPr>
        <w:sz w:val="18"/>
        <w:szCs w:val="18"/>
      </w:rPr>
    </w:pPr>
    <w:r>
      <w:rPr>
        <w:noProof/>
      </w:rPr>
      <w:drawing>
        <wp:anchor distT="0" distB="0" distL="114300" distR="114300" simplePos="0" relativeHeight="251658247" behindDoc="1" locked="0" layoutInCell="1" allowOverlap="1" wp14:anchorId="2F51E61C" wp14:editId="73F590CB">
          <wp:simplePos x="0" y="0"/>
          <wp:positionH relativeFrom="column">
            <wp:posOffset>1582049</wp:posOffset>
          </wp:positionH>
          <wp:positionV relativeFrom="paragraph">
            <wp:posOffset>-89535</wp:posOffset>
          </wp:positionV>
          <wp:extent cx="4797425" cy="688340"/>
          <wp:effectExtent l="0" t="0" r="3175" b="0"/>
          <wp:wrapNone/>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een Leaves footer 75%.jpg"/>
                  <pic:cNvPicPr/>
                </pic:nvPicPr>
                <pic:blipFill>
                  <a:blip r:embed="rId1">
                    <a:extLst>
                      <a:ext uri="{28A0092B-C50C-407E-A947-70E740481C1C}">
                        <a14:useLocalDpi xmlns:a14="http://schemas.microsoft.com/office/drawing/2010/main" val="0"/>
                      </a:ext>
                    </a:extLst>
                  </a:blip>
                  <a:stretch>
                    <a:fillRect/>
                  </a:stretch>
                </pic:blipFill>
                <pic:spPr>
                  <a:xfrm>
                    <a:off x="0" y="0"/>
                    <a:ext cx="4797425" cy="688340"/>
                  </a:xfrm>
                  <a:prstGeom prst="rect">
                    <a:avLst/>
                  </a:prstGeom>
                </pic:spPr>
              </pic:pic>
            </a:graphicData>
          </a:graphic>
          <wp14:sizeRelH relativeFrom="page">
            <wp14:pctWidth>0</wp14:pctWidth>
          </wp14:sizeRelH>
          <wp14:sizeRelV relativeFrom="page">
            <wp14:pctHeight>0</wp14:pctHeight>
          </wp14:sizeRelV>
        </wp:anchor>
      </w:drawing>
    </w:r>
  </w:p>
  <w:p w14:paraId="7E9A5A9D" w14:textId="77777777" w:rsidR="00924185" w:rsidRDefault="00924185" w:rsidP="00F85440">
    <w:pPr>
      <w:pStyle w:val="Footer"/>
      <w:ind w:right="90"/>
      <w:jc w:val="right"/>
      <w:rPr>
        <w:sz w:val="18"/>
        <w:szCs w:val="18"/>
      </w:rPr>
    </w:pPr>
    <w:r>
      <w:rPr>
        <w:noProof/>
      </w:rPr>
      <w:drawing>
        <wp:anchor distT="0" distB="0" distL="114300" distR="114300" simplePos="0" relativeHeight="251658246" behindDoc="0" locked="0" layoutInCell="1" allowOverlap="1" wp14:anchorId="2EC0A6AC" wp14:editId="2FC6CFC1">
          <wp:simplePos x="0" y="0"/>
          <wp:positionH relativeFrom="column">
            <wp:posOffset>103769</wp:posOffset>
          </wp:positionH>
          <wp:positionV relativeFrom="paragraph">
            <wp:posOffset>8890</wp:posOffset>
          </wp:positionV>
          <wp:extent cx="1700530" cy="401955"/>
          <wp:effectExtent l="0" t="0" r="0" b="0"/>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HW_horiz.jpg"/>
                  <pic:cNvPicPr/>
                </pic:nvPicPr>
                <pic:blipFill>
                  <a:blip r:embed="rId2" cstate="print">
                    <a:extLst>
                      <a:ext uri="{28A0092B-C50C-407E-A947-70E740481C1C}">
                        <a14:useLocalDpi xmlns:a14="http://schemas.microsoft.com/office/drawing/2010/main" val="0"/>
                      </a:ext>
                    </a:extLst>
                  </a:blip>
                  <a:stretch>
                    <a:fillRect/>
                  </a:stretch>
                </pic:blipFill>
                <pic:spPr>
                  <a:xfrm>
                    <a:off x="0" y="0"/>
                    <a:ext cx="1700530" cy="401955"/>
                  </a:xfrm>
                  <a:prstGeom prst="rect">
                    <a:avLst/>
                  </a:prstGeom>
                </pic:spPr>
              </pic:pic>
            </a:graphicData>
          </a:graphic>
          <wp14:sizeRelH relativeFrom="page">
            <wp14:pctWidth>0</wp14:pctWidth>
          </wp14:sizeRelH>
          <wp14:sizeRelV relativeFrom="page">
            <wp14:pctHeight>0</wp14:pctHeight>
          </wp14:sizeRelV>
        </wp:anchor>
      </w:drawing>
    </w:r>
  </w:p>
  <w:p w14:paraId="0293272F" w14:textId="77777777" w:rsidR="00924185" w:rsidRDefault="00924185" w:rsidP="00AB0688">
    <w:pPr>
      <w:pStyle w:val="Footer"/>
      <w:tabs>
        <w:tab w:val="left" w:pos="10260"/>
      </w:tabs>
      <w:ind w:right="540"/>
      <w:jc w:val="right"/>
    </w:pPr>
    <w:r w:rsidRPr="00F85440">
      <w:rPr>
        <w:sz w:val="18"/>
        <w:szCs w:val="18"/>
      </w:rPr>
      <w:fldChar w:fldCharType="begin"/>
    </w:r>
    <w:r w:rsidRPr="00F85440">
      <w:rPr>
        <w:sz w:val="18"/>
        <w:szCs w:val="18"/>
      </w:rPr>
      <w:instrText xml:space="preserve"> PAGE   \* MERGEFORMAT </w:instrText>
    </w:r>
    <w:r w:rsidRPr="00F85440">
      <w:rPr>
        <w:sz w:val="18"/>
        <w:szCs w:val="18"/>
      </w:rPr>
      <w:fldChar w:fldCharType="separate"/>
    </w:r>
    <w:r>
      <w:rPr>
        <w:noProof/>
        <w:sz w:val="18"/>
        <w:szCs w:val="18"/>
      </w:rPr>
      <w:t>1</w:t>
    </w:r>
    <w:r w:rsidRPr="00F85440">
      <w:rPr>
        <w:noProof/>
        <w:sz w:val="18"/>
        <w:szCs w:val="18"/>
      </w:rPr>
      <w:fldChar w:fldCharType="end"/>
    </w:r>
  </w:p>
  <w:p w14:paraId="6252F589" w14:textId="77777777" w:rsidR="00924185" w:rsidRDefault="00924185"/>
  <w:p w14:paraId="23A28335" w14:textId="77777777" w:rsidR="00924185" w:rsidRDefault="00924185"/>
  <w:p w14:paraId="2C904B17" w14:textId="77777777" w:rsidR="00924185" w:rsidRDefault="00924185"/>
  <w:p w14:paraId="369D8C18" w14:textId="77777777" w:rsidR="00924185" w:rsidRDefault="00924185"/>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E5B7D3" w14:textId="77777777" w:rsidR="00924185" w:rsidRDefault="00924185" w:rsidP="0022746E">
    <w:pPr>
      <w:pStyle w:val="Footer"/>
      <w:tabs>
        <w:tab w:val="left" w:pos="180"/>
        <w:tab w:val="left" w:pos="10620"/>
      </w:tabs>
    </w:pPr>
  </w:p>
  <w:p w14:paraId="35C9C603" w14:textId="77777777" w:rsidR="00924185" w:rsidRDefault="00924185">
    <w:pPr>
      <w:pStyle w:val="Footer"/>
      <w:framePr w:wrap="around" w:vAnchor="text" w:hAnchor="page" w:x="11521" w:y="812"/>
      <w:rPr>
        <w:rStyle w:val="PageNumber"/>
      </w:rPr>
    </w:pPr>
    <w:r>
      <w:rPr>
        <w:rStyle w:val="PageNumber"/>
        <w:rFonts w:ascii="Arial" w:hAnsi="Arial"/>
        <w:color w:val="0E3471"/>
        <w:sz w:val="20"/>
      </w:rPr>
      <w:fldChar w:fldCharType="begin"/>
    </w:r>
    <w:r>
      <w:rPr>
        <w:rStyle w:val="PageNumber"/>
        <w:rFonts w:ascii="Arial" w:hAnsi="Arial"/>
        <w:color w:val="0E3471"/>
        <w:sz w:val="20"/>
      </w:rPr>
      <w:instrText xml:space="preserve">PAGE  </w:instrText>
    </w:r>
    <w:r>
      <w:rPr>
        <w:rStyle w:val="PageNumber"/>
        <w:rFonts w:ascii="Arial" w:hAnsi="Arial"/>
        <w:color w:val="0E3471"/>
        <w:sz w:val="20"/>
      </w:rPr>
      <w:fldChar w:fldCharType="separate"/>
    </w:r>
    <w:r>
      <w:rPr>
        <w:rStyle w:val="PageNumber"/>
        <w:rFonts w:ascii="Arial" w:hAnsi="Arial"/>
        <w:color w:val="0E3471"/>
        <w:sz w:val="20"/>
      </w:rPr>
      <w:t>1</w:t>
    </w:r>
    <w:r>
      <w:rPr>
        <w:rStyle w:val="PageNumber"/>
        <w:rFonts w:ascii="Arial" w:hAnsi="Arial"/>
        <w:color w:val="0E3471"/>
        <w:sz w:val="20"/>
      </w:rPr>
      <w:fldChar w:fldCharType="end"/>
    </w:r>
  </w:p>
  <w:p w14:paraId="18BE28F3" w14:textId="77777777" w:rsidR="00924185" w:rsidRPr="0086772B" w:rsidRDefault="00924185">
    <w:pPr>
      <w:pStyle w:val="Footer"/>
      <w:tabs>
        <w:tab w:val="left" w:pos="450"/>
        <w:tab w:val="center" w:pos="5040"/>
      </w:tabs>
      <w:ind w:right="360"/>
    </w:pPr>
    <w:r>
      <w:rPr>
        <w:noProof/>
      </w:rPr>
      <mc:AlternateContent>
        <mc:Choice Requires="wps">
          <w:drawing>
            <wp:anchor distT="0" distB="0" distL="114300" distR="114300" simplePos="0" relativeHeight="251658255" behindDoc="1" locked="0" layoutInCell="1" allowOverlap="1" wp14:anchorId="791CEC96" wp14:editId="65AD2FA6">
              <wp:simplePos x="0" y="0"/>
              <wp:positionH relativeFrom="margin">
                <wp:align>center</wp:align>
              </wp:positionH>
              <wp:positionV relativeFrom="page">
                <wp:posOffset>9483090</wp:posOffset>
              </wp:positionV>
              <wp:extent cx="1739900" cy="419100"/>
              <wp:effectExtent l="0" t="0" r="12700" b="0"/>
              <wp:wrapNone/>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399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95EB78" w14:textId="77777777" w:rsidR="00924185" w:rsidRDefault="00924185">
                          <w:pPr>
                            <w:pStyle w:val="BodyText"/>
                            <w:spacing w:before="17" w:line="264" w:lineRule="auto"/>
                            <w:ind w:left="20"/>
                            <w:jc w:val="center"/>
                            <w:rPr>
                              <w:color w:val="314F75"/>
                              <w:sz w:val="20"/>
                              <w:szCs w:val="20"/>
                            </w:rPr>
                          </w:pPr>
                          <w:r>
                            <w:rPr>
                              <w:color w:val="314F75"/>
                              <w:sz w:val="20"/>
                              <w:szCs w:val="20"/>
                            </w:rPr>
                            <w:t>SunHealthWellness.org</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91CEC96" id="_x0000_t202" coordsize="21600,21600" o:spt="202" path="m,l,21600r21600,l21600,xe">
              <v:stroke joinstyle="miter"/>
              <v:path gradientshapeok="t" o:connecttype="rect"/>
            </v:shapetype>
            <v:shape id="Text Box 8" o:spid="_x0000_s1030" type="#_x0000_t202" style="position:absolute;margin-left:0;margin-top:746.7pt;width:137pt;height:33pt;z-index:-251658225;visibility:visible;mso-wrap-style:square;mso-width-percent:0;mso-height-percent:0;mso-wrap-distance-left:9pt;mso-wrap-distance-top:0;mso-wrap-distance-right:9pt;mso-wrap-distance-bottom:0;mso-position-horizontal:center;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A5L81wEAAJgDAAAOAAAAZHJzL2Uyb0RvYy54bWysU8Fu1DAQvSPxD5bvbDYFARtttiqtipAK&#10;RSp8gOM4iUXiMTPeTZavZ+xstkBvFRdr7LHfvPdmvL2chl4cDJIFV8p8tZbCOA21dW0pv3+7ffVe&#10;CgrK1aoHZ0p5NCQvdy9fbEdfmAvooK8NCgZxVIy+lF0Ivsgy0p0ZFK3AG8fJBnBQgbfYZjWqkdGH&#10;PrtYr99mI2DtEbQh4tObOSl3Cb9pjA73TUMmiL6UzC2kFdNaxTXbbVXRovKd1Sca6hksBmUdFz1D&#10;3aigxB7tE6jBagSCJqw0DBk0jdUmaWA1+fofNQ+d8iZpYXPIn22i/wervxwe/FcUYfoAEzcwiSB/&#10;B/oHCQfXnXKtuUKEsTOq5sJ5tCwbPRWnp9FqKiiCVONnqLnJah8gAU0NDtEV1ikYnRtwPJtupiB0&#10;LPnu9Waz5pTm3Jt8k3McS6hiee2RwkcDg4hBKZGbmtDV4Y7CfHW5Eos5uLV9nxrbu78OGDOeJPaR&#10;8Ew9TNUkbM3FY90opoL6yHIQ5nHh8eagA/wlxcijUkr6uVdopOg/ObYkztUS4BJUS6Cc5qelDFLM&#10;4XWY52/v0bYdI8+mO7hi2xqbFD2yONHl9idPTqMa5+vPfbr1+KF2vwEAAP//AwBQSwMEFAAGAAgA&#10;AAAhAJKgfuffAAAACgEAAA8AAABkcnMvZG93bnJldi54bWxMj8FOwzAQRO9I/IO1SNyoQ0kLCXGq&#10;CsEJCZGGA0cn3iZW43WI3Tb8PcsJjvtmNDtTbGY3iBNOwXpScLtIQCC13ljqFHzULzcPIELUZPTg&#10;CRV8Y4BNeXlR6Nz4M1V42sVOcAiFXCvoYxxzKUPbo9Nh4Uck1vZ+cjryOXXSTPrM4W6QyyRZS6ct&#10;8Ydej/jUY3vYHZ2C7SdVz/brrXmv9pWt6yyh1/VBqeurefsIIuIc/8zwW5+rQ8mdGn8kE8SggIdE&#10;pml2l4JgfXmfMmoYrVZZCrIs5P8J5Q8AAAD//wMAUEsBAi0AFAAGAAgAAAAhALaDOJL+AAAA4QEA&#10;ABMAAAAAAAAAAAAAAAAAAAAAAFtDb250ZW50X1R5cGVzXS54bWxQSwECLQAUAAYACAAAACEAOP0h&#10;/9YAAACUAQAACwAAAAAAAAAAAAAAAAAvAQAAX3JlbHMvLnJlbHNQSwECLQAUAAYACAAAACEAjwOS&#10;/NcBAACYAwAADgAAAAAAAAAAAAAAAAAuAgAAZHJzL2Uyb0RvYy54bWxQSwECLQAUAAYACAAAACEA&#10;kqB+598AAAAKAQAADwAAAAAAAAAAAAAAAAAxBAAAZHJzL2Rvd25yZXYueG1sUEsFBgAAAAAEAAQA&#10;8wAAAD0FAAAAAA==&#10;" filled="f" stroked="f">
              <v:textbox inset="0,0,0,0">
                <w:txbxContent>
                  <w:p w14:paraId="0A95EB78" w14:textId="77777777" w:rsidR="00924185" w:rsidRDefault="00924185">
                    <w:pPr>
                      <w:pStyle w:val="BodyText"/>
                      <w:spacing w:before="17" w:line="264" w:lineRule="auto"/>
                      <w:ind w:left="20"/>
                      <w:jc w:val="center"/>
                      <w:rPr>
                        <w:color w:val="314F75"/>
                        <w:sz w:val="20"/>
                        <w:szCs w:val="20"/>
                      </w:rPr>
                    </w:pPr>
                    <w:r>
                      <w:rPr>
                        <w:color w:val="314F75"/>
                        <w:sz w:val="20"/>
                        <w:szCs w:val="20"/>
                      </w:rPr>
                      <w:t>SunHealthWellness.org</w:t>
                    </w:r>
                  </w:p>
                </w:txbxContent>
              </v:textbox>
              <w10:wrap anchorx="margin" anchory="page"/>
            </v:shape>
          </w:pict>
        </mc:Fallback>
      </mc:AlternateContent>
    </w:r>
    <w:r>
      <w:rPr>
        <w:noProof/>
      </w:rPr>
      <mc:AlternateContent>
        <mc:Choice Requires="wps">
          <w:drawing>
            <wp:anchor distT="0" distB="0" distL="114300" distR="114300" simplePos="0" relativeHeight="251658254" behindDoc="1" locked="0" layoutInCell="1" allowOverlap="1" wp14:anchorId="4009E891" wp14:editId="572BE6C7">
              <wp:simplePos x="0" y="0"/>
              <wp:positionH relativeFrom="margin">
                <wp:posOffset>0</wp:posOffset>
              </wp:positionH>
              <wp:positionV relativeFrom="page">
                <wp:posOffset>9483090</wp:posOffset>
              </wp:positionV>
              <wp:extent cx="1739900" cy="419100"/>
              <wp:effectExtent l="0" t="0" r="12700" b="0"/>
              <wp:wrapNone/>
              <wp:docPr id="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399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44172C8" w14:textId="77777777" w:rsidR="00924185" w:rsidRDefault="00924185">
                          <w:pPr>
                            <w:pStyle w:val="BodyText"/>
                            <w:spacing w:before="17" w:line="264" w:lineRule="auto"/>
                            <w:ind w:left="20"/>
                            <w:rPr>
                              <w:color w:val="314F75"/>
                              <w:sz w:val="20"/>
                              <w:szCs w:val="20"/>
                            </w:rPr>
                          </w:pPr>
                          <w:r>
                            <w:rPr>
                              <w:color w:val="314F75"/>
                              <w:sz w:val="20"/>
                              <w:szCs w:val="20"/>
                            </w:rPr>
                            <w:t xml:space="preserve">14719 </w:t>
                          </w:r>
                          <w:r>
                            <w:rPr>
                              <w:color w:val="314F75"/>
                              <w:spacing w:val="-7"/>
                              <w:sz w:val="20"/>
                              <w:szCs w:val="20"/>
                            </w:rPr>
                            <w:t xml:space="preserve">W. </w:t>
                          </w:r>
                          <w:r>
                            <w:rPr>
                              <w:color w:val="314F75"/>
                              <w:sz w:val="20"/>
                              <w:szCs w:val="20"/>
                            </w:rPr>
                            <w:t xml:space="preserve">Grand </w:t>
                          </w:r>
                          <w:r>
                            <w:rPr>
                              <w:color w:val="314F75"/>
                              <w:spacing w:val="-4"/>
                              <w:sz w:val="20"/>
                              <w:szCs w:val="20"/>
                            </w:rPr>
                            <w:t xml:space="preserve">Avenue </w:t>
                          </w:r>
                          <w:r>
                            <w:rPr>
                              <w:color w:val="314F75"/>
                              <w:spacing w:val="-4"/>
                              <w:sz w:val="20"/>
                              <w:szCs w:val="20"/>
                            </w:rPr>
                            <w:br/>
                          </w:r>
                          <w:r>
                            <w:rPr>
                              <w:color w:val="314F75"/>
                              <w:sz w:val="20"/>
                              <w:szCs w:val="20"/>
                            </w:rPr>
                            <w:t xml:space="preserve">Surprise, AZ </w:t>
                          </w:r>
                          <w:r>
                            <w:rPr>
                              <w:color w:val="314F75"/>
                              <w:spacing w:val="-4"/>
                              <w:sz w:val="20"/>
                              <w:szCs w:val="20"/>
                            </w:rPr>
                            <w:t>85374</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009E891" id="Text Box 24" o:spid="_x0000_s1031" type="#_x0000_t202" style="position:absolute;margin-left:0;margin-top:746.7pt;width:137pt;height:33pt;z-index:-251658226;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8Tip2AEAAJgDAAAOAAAAZHJzL2Uyb0RvYy54bWysU9tu2zAMfR+wfxD0vtjurjHiFF2LDgO6&#10;C9D1A2RZtoXZokYqsbOvHyUn6S5vxV4ESpQOzzmkNpfzOIi9QbLgKlmscimM09BY11Xy4dvti3dS&#10;UFCuUQM4U8mDIXm5ff5sM/nSXEAPQ2NQMIijcvKV7EPwZZaR7s2oaAXeOE62gKMKvMUua1BNjD4O&#10;2UWev8kmwMYjaEPEpzdLUm4TftsaHb60LZkghkoyt5BWTGsd12y7UWWHyvdWH2moJ7AYlXVc9Ax1&#10;o4ISO7T/QI1WIxC0YaVhzKBtrTZJA6sp8r/U3PfKm6SFzSF/ton+H6z+vL/3X1GE+T3M3MAkgvwd&#10;6O8kHFz3ynXmChGm3qiGCxfRsmzyVB6fRquppAhST5+g4SarXYAENLc4RldYp2B0bsDhbLqZg9Cx&#10;5NuX63XOKc25V8W64DiWUOXptUcKHwyMIgaVRG5qQlf7OwrL1dOVWMzBrR2G1NjB/XHAmPEksY+E&#10;F+phrmdhm0q+jnWjmBqaA8tBWMaFx5uDHvCnFBOPSiXpx06hkWL46NiSOFenAE9BfQqU0/y0kkGK&#10;JbwOy/ztPNquZ+TFdAdXbFtrk6JHFke63P7kyXFU43z9vk+3Hj/U9hcAAAD//wMAUEsDBBQABgAI&#10;AAAAIQCSoH7n3wAAAAoBAAAPAAAAZHJzL2Rvd25yZXYueG1sTI/BTsMwEETvSPyDtUjcqENJCwlx&#10;qgrBCQmRhgNHJ94mVuN1iN02/D3LCY77ZjQ7U2xmN4gTTsF6UnC7SEAgtd5Y6hR81C83DyBC1GT0&#10;4AkVfGOATXl5Uejc+DNVeNrFTnAIhVwr6GMccylD26PTYeFHJNb2fnI68jl10kz6zOFukMskWUun&#10;LfGHXo/41GN72B2dgu0nVc/26615r/aVressodf1Qanrq3n7CCLiHP/M8Fufq0PJnRp/JBPEoICH&#10;RKZpdpeCYH15nzJqGK1WWQqyLOT/CeUPAAAA//8DAFBLAQItABQABgAIAAAAIQC2gziS/gAAAOEB&#10;AAATAAAAAAAAAAAAAAAAAAAAAABbQ29udGVudF9UeXBlc10ueG1sUEsBAi0AFAAGAAgAAAAhADj9&#10;If/WAAAAlAEAAAsAAAAAAAAAAAAAAAAALwEAAF9yZWxzLy5yZWxzUEsBAi0AFAAGAAgAAAAhADzx&#10;OKnYAQAAmAMAAA4AAAAAAAAAAAAAAAAALgIAAGRycy9lMm9Eb2MueG1sUEsBAi0AFAAGAAgAAAAh&#10;AJKgfuffAAAACgEAAA8AAAAAAAAAAAAAAAAAMgQAAGRycy9kb3ducmV2LnhtbFBLBQYAAAAABAAE&#10;APMAAAA+BQAAAAA=&#10;" filled="f" stroked="f">
              <v:textbox inset="0,0,0,0">
                <w:txbxContent>
                  <w:p w14:paraId="544172C8" w14:textId="77777777" w:rsidR="00924185" w:rsidRDefault="00924185">
                    <w:pPr>
                      <w:pStyle w:val="BodyText"/>
                      <w:spacing w:before="17" w:line="264" w:lineRule="auto"/>
                      <w:ind w:left="20"/>
                      <w:rPr>
                        <w:color w:val="314F75"/>
                        <w:sz w:val="20"/>
                        <w:szCs w:val="20"/>
                      </w:rPr>
                    </w:pPr>
                    <w:r>
                      <w:rPr>
                        <w:color w:val="314F75"/>
                        <w:sz w:val="20"/>
                        <w:szCs w:val="20"/>
                      </w:rPr>
                      <w:t xml:space="preserve">14719 </w:t>
                    </w:r>
                    <w:r>
                      <w:rPr>
                        <w:color w:val="314F75"/>
                        <w:spacing w:val="-7"/>
                        <w:sz w:val="20"/>
                        <w:szCs w:val="20"/>
                      </w:rPr>
                      <w:t xml:space="preserve">W. </w:t>
                    </w:r>
                    <w:r>
                      <w:rPr>
                        <w:color w:val="314F75"/>
                        <w:sz w:val="20"/>
                        <w:szCs w:val="20"/>
                      </w:rPr>
                      <w:t xml:space="preserve">Grand </w:t>
                    </w:r>
                    <w:r>
                      <w:rPr>
                        <w:color w:val="314F75"/>
                        <w:spacing w:val="-4"/>
                        <w:sz w:val="20"/>
                        <w:szCs w:val="20"/>
                      </w:rPr>
                      <w:t xml:space="preserve">Avenue </w:t>
                    </w:r>
                    <w:r>
                      <w:rPr>
                        <w:color w:val="314F75"/>
                        <w:spacing w:val="-4"/>
                        <w:sz w:val="20"/>
                        <w:szCs w:val="20"/>
                      </w:rPr>
                      <w:br/>
                    </w:r>
                    <w:r>
                      <w:rPr>
                        <w:color w:val="314F75"/>
                        <w:sz w:val="20"/>
                        <w:szCs w:val="20"/>
                      </w:rPr>
                      <w:t xml:space="preserve">Surprise, AZ </w:t>
                    </w:r>
                    <w:r>
                      <w:rPr>
                        <w:color w:val="314F75"/>
                        <w:spacing w:val="-4"/>
                        <w:sz w:val="20"/>
                        <w:szCs w:val="20"/>
                      </w:rPr>
                      <w:t>85374</w:t>
                    </w:r>
                  </w:p>
                </w:txbxContent>
              </v:textbox>
              <w10:wrap anchorx="margin" anchory="page"/>
            </v:shape>
          </w:pict>
        </mc:Fallback>
      </mc:AlternateContent>
    </w:r>
    <w:r>
      <w:rPr>
        <w:noProof/>
      </w:rPr>
      <mc:AlternateContent>
        <mc:Choice Requires="wps">
          <w:drawing>
            <wp:anchor distT="0" distB="0" distL="114300" distR="114300" simplePos="0" relativeHeight="251658253" behindDoc="0" locked="0" layoutInCell="1" allowOverlap="1" wp14:anchorId="4A4153E8" wp14:editId="473CCF89">
              <wp:simplePos x="0" y="0"/>
              <wp:positionH relativeFrom="page">
                <wp:posOffset>5326380</wp:posOffset>
              </wp:positionH>
              <wp:positionV relativeFrom="page">
                <wp:posOffset>9475470</wp:posOffset>
              </wp:positionV>
              <wp:extent cx="2146300" cy="622935"/>
              <wp:effectExtent l="0" t="0" r="6350" b="5715"/>
              <wp:wrapNone/>
              <wp:docPr id="25"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46300" cy="622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B10B6D" w14:textId="77777777" w:rsidR="00924185" w:rsidRDefault="00924185">
                          <w:pPr>
                            <w:pStyle w:val="BodyText"/>
                            <w:spacing w:before="17"/>
                            <w:ind w:left="884"/>
                            <w:rPr>
                              <w:color w:val="314F75"/>
                              <w:sz w:val="20"/>
                              <w:szCs w:val="20"/>
                            </w:rPr>
                          </w:pPr>
                          <w:r>
                            <w:rPr>
                              <w:color w:val="314F75"/>
                              <w:sz w:val="20"/>
                              <w:szCs w:val="20"/>
                            </w:rPr>
                            <w:t>Phone: (623) 832-9355</w:t>
                          </w:r>
                          <w:r>
                            <w:rPr>
                              <w:color w:val="314F75"/>
                              <w:sz w:val="20"/>
                              <w:szCs w:val="20"/>
                            </w:rPr>
                            <w:br/>
                            <w:t>Fax: (623) 832-9356</w:t>
                          </w:r>
                          <w:r>
                            <w:rPr>
                              <w:color w:val="314F75"/>
                              <w:sz w:val="20"/>
                              <w:szCs w:val="20"/>
                            </w:rPr>
                            <w:br/>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A4153E8" id="Text Box 25" o:spid="_x0000_s1032" type="#_x0000_t202" style="position:absolute;margin-left:419.4pt;margin-top:746.1pt;width:169pt;height:49.05pt;z-index:25165825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9fRA2gEAAJgDAAAOAAAAZHJzL2Uyb0RvYy54bWysU9uO0zAQfUfiHyy/07RZqCBqulp2tQhp&#10;uUgLHzBxnMQi8Zix26R8PWOn6XJ5Q7xYkxn7zDlnJrvraejFUZM3aEu5Wa2l0FZhbWxbyq9f7l+8&#10;lsIHsDX0aHUpT9rL6/3zZ7vRFTrHDvtak2AQ64vRlbILwRVZ5lWnB/ArdNpysUEaIPAntVlNMDL6&#10;0Gf5er3NRqTaESrtPWfv5qLcJ/ym0Sp8ahqvg+hLydxCOimdVTyz/Q6KlsB1Rp1pwD+wGMBYbnqB&#10;uoMA4kDmL6jBKEKPTVgpHDJsGqN00sBqNus/1Dx24HTSwuZ4d7HJ/z9Y9fH46D6TCNNbnHiASYR3&#10;D6i+eWHxtgPb6hsiHDsNNTfeRMuy0fni/DRa7QsfQarxA9Y8ZDgETEBTQ0N0hXUKRucBnC6m6ykI&#10;xcl883J7teaS4to2z99cvUotoFheO/LhncZBxKCUxENN6HB88CGygWK5EptZvDd9nwbb298SfDFm&#10;EvtIeKYepmoSpubmsW8UU2F9YjmE87rwenPQIf2QYuRVKaX/fgDSUvTvLVsS92oJaAmqJQCr+Gkp&#10;gxRzeBvm/Ts4Mm3HyLPpFm/YtsYkRU8sznR5/EnoeVXjfv36nW49/VD7nwAAAP//AwBQSwMEFAAG&#10;AAgAAAAhAL3gNsvjAAAADgEAAA8AAABkcnMvZG93bnJldi54bWxMj8FOwzAQRO9I/IO1SNyo3RRC&#10;EuJUFYJTJUQaDhyd2E2ixusQu23692xPcNvdGc2+ydezHdjJTL53KGG5EMAMNk732Er4qt4fEmA+&#10;KNRqcGgkXIyHdXF7k6tMuzOW5rQLLaMQ9JmS0IUwZpz7pjNW+YUbDZK2d5NVgdap5XpSZwq3A4+E&#10;iLlVPdKHTo3mtTPNYXe0EjbfWL71Px/1Z7kv+6pKBW7jg5T3d/PmBVgwc/gzwxWf0KEgptodUXs2&#10;SEhWCaEHEh7TKAJ2tSyfY7rVND2lYgW8yPn/GsUvAAAA//8DAFBLAQItABQABgAIAAAAIQC2gziS&#10;/gAAAOEBAAATAAAAAAAAAAAAAAAAAAAAAABbQ29udGVudF9UeXBlc10ueG1sUEsBAi0AFAAGAAgA&#10;AAAhADj9If/WAAAAlAEAAAsAAAAAAAAAAAAAAAAALwEAAF9yZWxzLy5yZWxzUEsBAi0AFAAGAAgA&#10;AAAhAA/19EDaAQAAmAMAAA4AAAAAAAAAAAAAAAAALgIAAGRycy9lMm9Eb2MueG1sUEsBAi0AFAAG&#10;AAgAAAAhAL3gNsvjAAAADgEAAA8AAAAAAAAAAAAAAAAANAQAAGRycy9kb3ducmV2LnhtbFBLBQYA&#10;AAAABAAEAPMAAABEBQAAAAA=&#10;" filled="f" stroked="f">
              <v:textbox inset="0,0,0,0">
                <w:txbxContent>
                  <w:p w14:paraId="5DB10B6D" w14:textId="77777777" w:rsidR="00924185" w:rsidRDefault="00924185">
                    <w:pPr>
                      <w:pStyle w:val="BodyText"/>
                      <w:spacing w:before="17"/>
                      <w:ind w:left="884"/>
                      <w:rPr>
                        <w:color w:val="314F75"/>
                        <w:sz w:val="20"/>
                        <w:szCs w:val="20"/>
                      </w:rPr>
                    </w:pPr>
                    <w:r>
                      <w:rPr>
                        <w:color w:val="314F75"/>
                        <w:sz w:val="20"/>
                        <w:szCs w:val="20"/>
                      </w:rPr>
                      <w:t>Phone: (623) 832-9355</w:t>
                    </w:r>
                    <w:r>
                      <w:rPr>
                        <w:color w:val="314F75"/>
                        <w:sz w:val="20"/>
                        <w:szCs w:val="20"/>
                      </w:rPr>
                      <w:br/>
                      <w:t>Fax: (623) 832-9356</w:t>
                    </w:r>
                    <w:r>
                      <w:rPr>
                        <w:color w:val="314F75"/>
                        <w:sz w:val="20"/>
                        <w:szCs w:val="20"/>
                      </w:rPr>
                      <w:br/>
                    </w:r>
                  </w:p>
                </w:txbxContent>
              </v:textbox>
              <w10:wrap anchorx="page" anchory="page"/>
            </v:shape>
          </w:pict>
        </mc:Fallback>
      </mc:AlternateContent>
    </w:r>
    <w:r>
      <w:rPr>
        <w:rFonts w:ascii="D-DIN" w:eastAsia="D-DIN" w:hAnsi="D-DIN" w:cs="D-DIN"/>
        <w:color w:val="314F75"/>
        <w:spacing w:val="-4"/>
        <w:sz w:val="20"/>
        <w:szCs w:val="20"/>
        <w:lang w:bidi="en-US"/>
      </w:rPr>
      <w:tab/>
    </w:r>
    <w:r>
      <w:rPr>
        <w:rFonts w:ascii="D-DIN" w:eastAsia="D-DIN" w:hAnsi="D-DIN" w:cs="D-DIN"/>
        <w:color w:val="314F75"/>
        <w:spacing w:val="-4"/>
        <w:sz w:val="20"/>
        <w:szCs w:val="20"/>
        <w:lang w:bidi="en-US"/>
      </w:rPr>
      <w:tab/>
    </w:r>
  </w:p>
  <w:p w14:paraId="5235AD2C" w14:textId="77777777" w:rsidR="00924185" w:rsidRDefault="00924185" w:rsidP="0022746E">
    <w:pPr>
      <w:pStyle w:val="Footer"/>
      <w:tabs>
        <w:tab w:val="left" w:pos="180"/>
        <w:tab w:val="left" w:pos="10620"/>
      </w:tabs>
    </w:pPr>
  </w:p>
  <w:p w14:paraId="704141FB" w14:textId="77777777" w:rsidR="00924185" w:rsidRPr="0073063F" w:rsidRDefault="00924185" w:rsidP="00AB0688">
    <w:pPr>
      <w:pStyle w:val="Footer"/>
      <w:tabs>
        <w:tab w:val="left" w:pos="180"/>
        <w:tab w:val="left" w:pos="10620"/>
      </w:tabs>
      <w:ind w:right="540"/>
      <w:jc w:val="right"/>
      <w:rPr>
        <w:rFonts w:ascii="D-DIN" w:hAnsi="D-DIN"/>
        <w:sz w:val="18"/>
        <w:szCs w:val="18"/>
      </w:rPr>
    </w:pPr>
  </w:p>
  <w:p w14:paraId="128D2196" w14:textId="77777777" w:rsidR="00924185" w:rsidRDefault="00924185"/>
  <w:p w14:paraId="4B4E4471" w14:textId="77777777" w:rsidR="00924185" w:rsidRDefault="00924185"/>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7A046C" w14:textId="77777777" w:rsidR="00924185" w:rsidRDefault="00924185" w:rsidP="00F85440">
    <w:pPr>
      <w:pStyle w:val="Footer"/>
      <w:ind w:right="90"/>
      <w:jc w:val="right"/>
      <w:rPr>
        <w:sz w:val="18"/>
        <w:szCs w:val="18"/>
      </w:rPr>
    </w:pPr>
    <w:r>
      <w:rPr>
        <w:noProof/>
      </w:rPr>
      <w:drawing>
        <wp:anchor distT="0" distB="0" distL="114300" distR="114300" simplePos="0" relativeHeight="251658245" behindDoc="1" locked="0" layoutInCell="1" allowOverlap="1" wp14:anchorId="02F295F6" wp14:editId="2F6FB404">
          <wp:simplePos x="0" y="0"/>
          <wp:positionH relativeFrom="column">
            <wp:posOffset>1582049</wp:posOffset>
          </wp:positionH>
          <wp:positionV relativeFrom="paragraph">
            <wp:posOffset>-89535</wp:posOffset>
          </wp:positionV>
          <wp:extent cx="4797425" cy="688340"/>
          <wp:effectExtent l="0" t="0" r="3175" b="0"/>
          <wp:wrapNone/>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een Leaves footer 75%.jpg"/>
                  <pic:cNvPicPr/>
                </pic:nvPicPr>
                <pic:blipFill>
                  <a:blip r:embed="rId1">
                    <a:extLst>
                      <a:ext uri="{28A0092B-C50C-407E-A947-70E740481C1C}">
                        <a14:useLocalDpi xmlns:a14="http://schemas.microsoft.com/office/drawing/2010/main" val="0"/>
                      </a:ext>
                    </a:extLst>
                  </a:blip>
                  <a:stretch>
                    <a:fillRect/>
                  </a:stretch>
                </pic:blipFill>
                <pic:spPr>
                  <a:xfrm>
                    <a:off x="0" y="0"/>
                    <a:ext cx="4797425" cy="688340"/>
                  </a:xfrm>
                  <a:prstGeom prst="rect">
                    <a:avLst/>
                  </a:prstGeom>
                </pic:spPr>
              </pic:pic>
            </a:graphicData>
          </a:graphic>
          <wp14:sizeRelH relativeFrom="page">
            <wp14:pctWidth>0</wp14:pctWidth>
          </wp14:sizeRelH>
          <wp14:sizeRelV relativeFrom="page">
            <wp14:pctHeight>0</wp14:pctHeight>
          </wp14:sizeRelV>
        </wp:anchor>
      </w:drawing>
    </w:r>
  </w:p>
  <w:p w14:paraId="4C085762" w14:textId="77777777" w:rsidR="00924185" w:rsidRDefault="00924185" w:rsidP="00F85440">
    <w:pPr>
      <w:pStyle w:val="Footer"/>
      <w:ind w:right="90"/>
      <w:jc w:val="right"/>
      <w:rPr>
        <w:sz w:val="18"/>
        <w:szCs w:val="18"/>
      </w:rPr>
    </w:pPr>
    <w:r>
      <w:rPr>
        <w:noProof/>
      </w:rPr>
      <w:drawing>
        <wp:anchor distT="0" distB="0" distL="114300" distR="114300" simplePos="0" relativeHeight="251658244" behindDoc="0" locked="0" layoutInCell="1" allowOverlap="1" wp14:anchorId="6B59D964" wp14:editId="70F5BD4C">
          <wp:simplePos x="0" y="0"/>
          <wp:positionH relativeFrom="column">
            <wp:posOffset>103769</wp:posOffset>
          </wp:positionH>
          <wp:positionV relativeFrom="paragraph">
            <wp:posOffset>8890</wp:posOffset>
          </wp:positionV>
          <wp:extent cx="1700530" cy="401955"/>
          <wp:effectExtent l="0" t="0" r="0" b="0"/>
          <wp:wrapNone/>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HW_horiz.jpg"/>
                  <pic:cNvPicPr/>
                </pic:nvPicPr>
                <pic:blipFill>
                  <a:blip r:embed="rId2" cstate="print">
                    <a:extLst>
                      <a:ext uri="{28A0092B-C50C-407E-A947-70E740481C1C}">
                        <a14:useLocalDpi xmlns:a14="http://schemas.microsoft.com/office/drawing/2010/main" val="0"/>
                      </a:ext>
                    </a:extLst>
                  </a:blip>
                  <a:stretch>
                    <a:fillRect/>
                  </a:stretch>
                </pic:blipFill>
                <pic:spPr>
                  <a:xfrm>
                    <a:off x="0" y="0"/>
                    <a:ext cx="1700530" cy="401955"/>
                  </a:xfrm>
                  <a:prstGeom prst="rect">
                    <a:avLst/>
                  </a:prstGeom>
                </pic:spPr>
              </pic:pic>
            </a:graphicData>
          </a:graphic>
          <wp14:sizeRelH relativeFrom="page">
            <wp14:pctWidth>0</wp14:pctWidth>
          </wp14:sizeRelH>
          <wp14:sizeRelV relativeFrom="page">
            <wp14:pctHeight>0</wp14:pctHeight>
          </wp14:sizeRelV>
        </wp:anchor>
      </w:drawing>
    </w:r>
  </w:p>
  <w:p w14:paraId="770D349F" w14:textId="77777777" w:rsidR="00924185" w:rsidRDefault="00924185" w:rsidP="00AB0688">
    <w:pPr>
      <w:pStyle w:val="Footer"/>
      <w:tabs>
        <w:tab w:val="left" w:pos="10260"/>
      </w:tabs>
      <w:ind w:right="540"/>
      <w:jc w:val="right"/>
    </w:pPr>
    <w:r w:rsidRPr="00F85440">
      <w:rPr>
        <w:sz w:val="18"/>
        <w:szCs w:val="18"/>
      </w:rPr>
      <w:fldChar w:fldCharType="begin"/>
    </w:r>
    <w:r w:rsidRPr="00F85440">
      <w:rPr>
        <w:sz w:val="18"/>
        <w:szCs w:val="18"/>
      </w:rPr>
      <w:instrText xml:space="preserve"> PAGE   \* MERGEFORMAT </w:instrText>
    </w:r>
    <w:r w:rsidRPr="00F85440">
      <w:rPr>
        <w:sz w:val="18"/>
        <w:szCs w:val="18"/>
      </w:rPr>
      <w:fldChar w:fldCharType="separate"/>
    </w:r>
    <w:r>
      <w:rPr>
        <w:noProof/>
        <w:sz w:val="18"/>
        <w:szCs w:val="18"/>
      </w:rPr>
      <w:t>1</w:t>
    </w:r>
    <w:r w:rsidRPr="00F85440">
      <w:rPr>
        <w:noProof/>
        <w:sz w:val="18"/>
        <w:szCs w:val="18"/>
      </w:rPr>
      <w:fldChar w:fldCharType="end"/>
    </w:r>
  </w:p>
  <w:p w14:paraId="50A8B8CA" w14:textId="77777777" w:rsidR="00924185" w:rsidRDefault="00924185"/>
  <w:p w14:paraId="73C5EF20" w14:textId="77777777" w:rsidR="00924185" w:rsidRDefault="00924185"/>
  <w:p w14:paraId="0B73A55A" w14:textId="77777777" w:rsidR="00924185" w:rsidRDefault="00924185"/>
  <w:p w14:paraId="6E9B1195" w14:textId="77777777" w:rsidR="00924185" w:rsidRDefault="00924185"/>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1520"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40"/>
      <w:gridCol w:w="3840"/>
      <w:gridCol w:w="3840"/>
    </w:tblGrid>
    <w:tr w:rsidR="00255FC2" w14:paraId="31404AFB" w14:textId="77777777" w:rsidTr="00255FC2">
      <w:trPr>
        <w:jc w:val="center"/>
      </w:trPr>
      <w:tc>
        <w:tcPr>
          <w:tcW w:w="3356" w:type="dxa"/>
        </w:tcPr>
        <w:p w14:paraId="6B5C96C9" w14:textId="77777777" w:rsidR="00255FC2" w:rsidRPr="00B93207" w:rsidRDefault="00255FC2" w:rsidP="00255FC2">
          <w:pPr>
            <w:pStyle w:val="BodyText"/>
            <w:spacing w:before="17" w:line="264" w:lineRule="auto"/>
            <w:ind w:left="20"/>
            <w:rPr>
              <w:color w:val="314F75"/>
              <w:sz w:val="20"/>
              <w:szCs w:val="20"/>
            </w:rPr>
          </w:pPr>
          <w:r w:rsidRPr="00B93207">
            <w:rPr>
              <w:color w:val="314F75"/>
              <w:sz w:val="20"/>
              <w:szCs w:val="20"/>
            </w:rPr>
            <w:t xml:space="preserve">14719 </w:t>
          </w:r>
          <w:r w:rsidRPr="00B93207">
            <w:rPr>
              <w:color w:val="314F75"/>
              <w:spacing w:val="-7"/>
              <w:sz w:val="20"/>
              <w:szCs w:val="20"/>
            </w:rPr>
            <w:t xml:space="preserve">W. </w:t>
          </w:r>
          <w:r w:rsidRPr="00B93207">
            <w:rPr>
              <w:color w:val="314F75"/>
              <w:sz w:val="20"/>
              <w:szCs w:val="20"/>
            </w:rPr>
            <w:t xml:space="preserve">Grand </w:t>
          </w:r>
          <w:r w:rsidRPr="00B93207">
            <w:rPr>
              <w:color w:val="314F75"/>
              <w:spacing w:val="-4"/>
              <w:sz w:val="20"/>
              <w:szCs w:val="20"/>
            </w:rPr>
            <w:t xml:space="preserve">Avenue </w:t>
          </w:r>
          <w:r>
            <w:rPr>
              <w:color w:val="314F75"/>
              <w:spacing w:val="-4"/>
              <w:sz w:val="20"/>
              <w:szCs w:val="20"/>
            </w:rPr>
            <w:br/>
          </w:r>
          <w:r w:rsidRPr="00B93207">
            <w:rPr>
              <w:color w:val="314F75"/>
              <w:sz w:val="20"/>
              <w:szCs w:val="20"/>
            </w:rPr>
            <w:t xml:space="preserve">Surprise, AZ </w:t>
          </w:r>
          <w:r w:rsidRPr="00B93207">
            <w:rPr>
              <w:color w:val="314F75"/>
              <w:spacing w:val="-4"/>
              <w:sz w:val="20"/>
              <w:szCs w:val="20"/>
            </w:rPr>
            <w:t>85374</w:t>
          </w:r>
        </w:p>
        <w:p w14:paraId="1A0F8905" w14:textId="77777777" w:rsidR="00255FC2" w:rsidRDefault="00255FC2" w:rsidP="00913C7D">
          <w:pPr>
            <w:pStyle w:val="Footer"/>
            <w:tabs>
              <w:tab w:val="clear" w:pos="4680"/>
              <w:tab w:val="clear" w:pos="9360"/>
              <w:tab w:val="left" w:pos="3228"/>
            </w:tabs>
            <w:jc w:val="center"/>
            <w:rPr>
              <w:rFonts w:ascii="D-DIN" w:hAnsi="D-DIN"/>
              <w:color w:val="314F75"/>
              <w:sz w:val="20"/>
              <w:szCs w:val="20"/>
            </w:rPr>
          </w:pPr>
        </w:p>
      </w:tc>
      <w:tc>
        <w:tcPr>
          <w:tcW w:w="3357" w:type="dxa"/>
        </w:tcPr>
        <w:p w14:paraId="408BDDC3" w14:textId="77777777" w:rsidR="00255FC2" w:rsidRPr="00913C7D" w:rsidRDefault="00255FC2" w:rsidP="00255FC2">
          <w:pPr>
            <w:pStyle w:val="Footer"/>
            <w:tabs>
              <w:tab w:val="clear" w:pos="4680"/>
              <w:tab w:val="clear" w:pos="9360"/>
              <w:tab w:val="left" w:pos="3228"/>
            </w:tabs>
            <w:jc w:val="center"/>
            <w:rPr>
              <w:rFonts w:ascii="D-DIN" w:hAnsi="D-DIN"/>
            </w:rPr>
          </w:pPr>
          <w:r w:rsidRPr="00913C7D">
            <w:rPr>
              <w:rFonts w:ascii="D-DIN" w:hAnsi="D-DIN"/>
              <w:color w:val="314F75"/>
              <w:sz w:val="20"/>
              <w:szCs w:val="20"/>
            </w:rPr>
            <w:t>SunHealthWellness.org</w:t>
          </w:r>
        </w:p>
        <w:p w14:paraId="1380F27A" w14:textId="77777777" w:rsidR="00255FC2" w:rsidRDefault="00255FC2" w:rsidP="006A41E6">
          <w:pPr>
            <w:pStyle w:val="Footer"/>
            <w:jc w:val="center"/>
            <w:rPr>
              <w:rFonts w:ascii="D-DIN" w:hAnsi="D-DIN"/>
              <w:color w:val="314F75"/>
              <w:sz w:val="20"/>
              <w:szCs w:val="20"/>
            </w:rPr>
          </w:pPr>
        </w:p>
        <w:p w14:paraId="6B435A88" w14:textId="77777777" w:rsidR="006A41E6" w:rsidRDefault="006A41E6" w:rsidP="006A41E6">
          <w:pPr>
            <w:pStyle w:val="Footer"/>
            <w:jc w:val="center"/>
            <w:rPr>
              <w:rStyle w:val="PageNumber"/>
              <w:rFonts w:ascii="D-DIN" w:hAnsi="D-DIN"/>
            </w:rPr>
          </w:pPr>
          <w:r>
            <w:rPr>
              <w:rStyle w:val="PageNumber"/>
              <w:rFonts w:ascii="D-DIN" w:hAnsi="D-DIN"/>
              <w:color w:val="0E3471"/>
              <w:sz w:val="20"/>
            </w:rPr>
            <w:fldChar w:fldCharType="begin"/>
          </w:r>
          <w:r>
            <w:rPr>
              <w:rStyle w:val="PageNumber"/>
              <w:rFonts w:ascii="D-DIN" w:hAnsi="D-DIN"/>
              <w:color w:val="0E3471"/>
              <w:sz w:val="20"/>
            </w:rPr>
            <w:instrText xml:space="preserve">PAGE  </w:instrText>
          </w:r>
          <w:r>
            <w:rPr>
              <w:rStyle w:val="PageNumber"/>
              <w:rFonts w:ascii="D-DIN" w:hAnsi="D-DIN"/>
              <w:color w:val="0E3471"/>
              <w:sz w:val="20"/>
            </w:rPr>
            <w:fldChar w:fldCharType="separate"/>
          </w:r>
          <w:r>
            <w:rPr>
              <w:rStyle w:val="PageNumber"/>
              <w:rFonts w:ascii="D-DIN" w:hAnsi="D-DIN"/>
              <w:color w:val="0E3471"/>
              <w:sz w:val="20"/>
            </w:rPr>
            <w:t>1</w:t>
          </w:r>
          <w:r>
            <w:rPr>
              <w:rStyle w:val="PageNumber"/>
              <w:rFonts w:ascii="D-DIN" w:hAnsi="D-DIN"/>
              <w:color w:val="0E3471"/>
              <w:sz w:val="20"/>
            </w:rPr>
            <w:fldChar w:fldCharType="end"/>
          </w:r>
        </w:p>
        <w:p w14:paraId="61083824" w14:textId="54E2FCCC" w:rsidR="006A41E6" w:rsidRDefault="006A41E6" w:rsidP="006A41E6">
          <w:pPr>
            <w:pStyle w:val="Footer"/>
            <w:jc w:val="center"/>
            <w:rPr>
              <w:rFonts w:ascii="D-DIN" w:hAnsi="D-DIN"/>
              <w:color w:val="314F75"/>
              <w:sz w:val="20"/>
              <w:szCs w:val="20"/>
            </w:rPr>
          </w:pPr>
        </w:p>
      </w:tc>
      <w:tc>
        <w:tcPr>
          <w:tcW w:w="3357" w:type="dxa"/>
        </w:tcPr>
        <w:p w14:paraId="135EA72E" w14:textId="1CB9C8A0" w:rsidR="00255FC2" w:rsidRPr="00D13DEC" w:rsidRDefault="00BB7F70" w:rsidP="00913C7D">
          <w:pPr>
            <w:pStyle w:val="Footer"/>
            <w:tabs>
              <w:tab w:val="clear" w:pos="4680"/>
              <w:tab w:val="clear" w:pos="9360"/>
              <w:tab w:val="left" w:pos="3228"/>
            </w:tabs>
            <w:jc w:val="center"/>
            <w:rPr>
              <w:rFonts w:ascii="D-DIN" w:hAnsi="D-DIN"/>
              <w:color w:val="314F75"/>
              <w:sz w:val="20"/>
              <w:szCs w:val="20"/>
            </w:rPr>
          </w:pPr>
          <w:r>
            <w:rPr>
              <w:rFonts w:ascii="D-DIN" w:hAnsi="D-DIN"/>
              <w:color w:val="314F75"/>
              <w:sz w:val="20"/>
              <w:szCs w:val="20"/>
            </w:rPr>
            <w:t xml:space="preserve">      </w:t>
          </w:r>
          <w:r w:rsidR="00255FC2" w:rsidRPr="00D13DEC">
            <w:rPr>
              <w:rFonts w:ascii="D-DIN" w:hAnsi="D-DIN"/>
              <w:color w:val="314F75"/>
              <w:sz w:val="20"/>
              <w:szCs w:val="20"/>
            </w:rPr>
            <w:t>Phone: (623) 832-9355</w:t>
          </w:r>
          <w:r>
            <w:rPr>
              <w:rFonts w:ascii="D-DIN" w:hAnsi="D-DIN"/>
              <w:color w:val="314F75"/>
              <w:sz w:val="20"/>
              <w:szCs w:val="20"/>
            </w:rPr>
            <w:br/>
          </w:r>
          <w:r w:rsidR="00255FC2" w:rsidRPr="00D13DEC">
            <w:rPr>
              <w:rFonts w:ascii="D-DIN" w:hAnsi="D-DIN"/>
              <w:color w:val="314F75"/>
              <w:sz w:val="20"/>
              <w:szCs w:val="20"/>
            </w:rPr>
            <w:t>Fax: (623) 832-9356</w:t>
          </w:r>
        </w:p>
      </w:tc>
    </w:tr>
  </w:tbl>
  <w:p w14:paraId="12CFF6AA" w14:textId="77777777" w:rsidR="00604ABA" w:rsidRDefault="00604ABA"/>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4A4C7E" w14:textId="77777777" w:rsidR="00604ABA" w:rsidRDefault="00604ABA" w:rsidP="00F85440">
    <w:pPr>
      <w:pStyle w:val="Footer"/>
      <w:ind w:right="90"/>
      <w:jc w:val="right"/>
      <w:rPr>
        <w:sz w:val="18"/>
        <w:szCs w:val="18"/>
      </w:rPr>
    </w:pPr>
    <w:r>
      <w:rPr>
        <w:noProof/>
      </w:rPr>
      <w:drawing>
        <wp:anchor distT="0" distB="0" distL="114300" distR="114300" simplePos="0" relativeHeight="251658241" behindDoc="1" locked="0" layoutInCell="1" allowOverlap="1" wp14:anchorId="7408DF90" wp14:editId="13758F33">
          <wp:simplePos x="0" y="0"/>
          <wp:positionH relativeFrom="column">
            <wp:posOffset>1582049</wp:posOffset>
          </wp:positionH>
          <wp:positionV relativeFrom="paragraph">
            <wp:posOffset>-89535</wp:posOffset>
          </wp:positionV>
          <wp:extent cx="4797425" cy="688340"/>
          <wp:effectExtent l="0" t="0" r="3175"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een Leaves footer 75%.jpg"/>
                  <pic:cNvPicPr/>
                </pic:nvPicPr>
                <pic:blipFill>
                  <a:blip r:embed="rId1">
                    <a:extLst>
                      <a:ext uri="{28A0092B-C50C-407E-A947-70E740481C1C}">
                        <a14:useLocalDpi xmlns:a14="http://schemas.microsoft.com/office/drawing/2010/main" val="0"/>
                      </a:ext>
                    </a:extLst>
                  </a:blip>
                  <a:stretch>
                    <a:fillRect/>
                  </a:stretch>
                </pic:blipFill>
                <pic:spPr>
                  <a:xfrm>
                    <a:off x="0" y="0"/>
                    <a:ext cx="4797425" cy="688340"/>
                  </a:xfrm>
                  <a:prstGeom prst="rect">
                    <a:avLst/>
                  </a:prstGeom>
                </pic:spPr>
              </pic:pic>
            </a:graphicData>
          </a:graphic>
          <wp14:sizeRelH relativeFrom="page">
            <wp14:pctWidth>0</wp14:pctWidth>
          </wp14:sizeRelH>
          <wp14:sizeRelV relativeFrom="page">
            <wp14:pctHeight>0</wp14:pctHeight>
          </wp14:sizeRelV>
        </wp:anchor>
      </w:drawing>
    </w:r>
  </w:p>
  <w:p w14:paraId="00654B8E" w14:textId="77777777" w:rsidR="00604ABA" w:rsidRDefault="00604ABA" w:rsidP="00F85440">
    <w:pPr>
      <w:pStyle w:val="Footer"/>
      <w:ind w:right="90"/>
      <w:jc w:val="right"/>
      <w:rPr>
        <w:sz w:val="18"/>
        <w:szCs w:val="18"/>
      </w:rPr>
    </w:pPr>
    <w:r>
      <w:rPr>
        <w:noProof/>
      </w:rPr>
      <w:drawing>
        <wp:anchor distT="0" distB="0" distL="114300" distR="114300" simplePos="0" relativeHeight="251658240" behindDoc="0" locked="0" layoutInCell="1" allowOverlap="1" wp14:anchorId="200362FB" wp14:editId="3CF90DA7">
          <wp:simplePos x="0" y="0"/>
          <wp:positionH relativeFrom="column">
            <wp:posOffset>103769</wp:posOffset>
          </wp:positionH>
          <wp:positionV relativeFrom="paragraph">
            <wp:posOffset>8890</wp:posOffset>
          </wp:positionV>
          <wp:extent cx="1700530" cy="401955"/>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HW_horiz.jpg"/>
                  <pic:cNvPicPr/>
                </pic:nvPicPr>
                <pic:blipFill>
                  <a:blip r:embed="rId2" cstate="print">
                    <a:extLst>
                      <a:ext uri="{28A0092B-C50C-407E-A947-70E740481C1C}">
                        <a14:useLocalDpi xmlns:a14="http://schemas.microsoft.com/office/drawing/2010/main" val="0"/>
                      </a:ext>
                    </a:extLst>
                  </a:blip>
                  <a:stretch>
                    <a:fillRect/>
                  </a:stretch>
                </pic:blipFill>
                <pic:spPr>
                  <a:xfrm>
                    <a:off x="0" y="0"/>
                    <a:ext cx="1700530" cy="401955"/>
                  </a:xfrm>
                  <a:prstGeom prst="rect">
                    <a:avLst/>
                  </a:prstGeom>
                </pic:spPr>
              </pic:pic>
            </a:graphicData>
          </a:graphic>
          <wp14:sizeRelH relativeFrom="page">
            <wp14:pctWidth>0</wp14:pctWidth>
          </wp14:sizeRelH>
          <wp14:sizeRelV relativeFrom="page">
            <wp14:pctHeight>0</wp14:pctHeight>
          </wp14:sizeRelV>
        </wp:anchor>
      </w:drawing>
    </w:r>
  </w:p>
  <w:p w14:paraId="49102887" w14:textId="77777777" w:rsidR="00604ABA" w:rsidRDefault="00604ABA" w:rsidP="00AB0688">
    <w:pPr>
      <w:pStyle w:val="Footer"/>
      <w:tabs>
        <w:tab w:val="left" w:pos="10260"/>
      </w:tabs>
      <w:ind w:right="540"/>
      <w:jc w:val="right"/>
    </w:pPr>
    <w:r w:rsidRPr="00F85440">
      <w:rPr>
        <w:sz w:val="18"/>
        <w:szCs w:val="18"/>
      </w:rPr>
      <w:fldChar w:fldCharType="begin"/>
    </w:r>
    <w:r w:rsidRPr="00F85440">
      <w:rPr>
        <w:sz w:val="18"/>
        <w:szCs w:val="18"/>
      </w:rPr>
      <w:instrText xml:space="preserve"> PAGE   \* MERGEFORMAT </w:instrText>
    </w:r>
    <w:r w:rsidRPr="00F85440">
      <w:rPr>
        <w:sz w:val="18"/>
        <w:szCs w:val="18"/>
      </w:rPr>
      <w:fldChar w:fldCharType="separate"/>
    </w:r>
    <w:r>
      <w:rPr>
        <w:noProof/>
        <w:sz w:val="18"/>
        <w:szCs w:val="18"/>
      </w:rPr>
      <w:t>1</w:t>
    </w:r>
    <w:r w:rsidRPr="00F85440">
      <w:rPr>
        <w:noProof/>
        <w:sz w:val="18"/>
        <w:szCs w:val="18"/>
      </w:rPr>
      <w:fldChar w:fldCharType="end"/>
    </w:r>
  </w:p>
  <w:p w14:paraId="0BEFA7C0" w14:textId="77777777" w:rsidR="00604ABA" w:rsidRDefault="00604ABA"/>
  <w:p w14:paraId="04033769" w14:textId="77777777" w:rsidR="00604ABA" w:rsidRDefault="00604ABA"/>
  <w:p w14:paraId="0A7175A3" w14:textId="77777777" w:rsidR="00604ABA" w:rsidRDefault="00604ABA"/>
  <w:p w14:paraId="3DBAB46C" w14:textId="77777777" w:rsidR="00604ABA" w:rsidRDefault="00604ABA"/>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39CADB" w14:textId="77777777" w:rsidR="00FC32F0" w:rsidRDefault="00FC32F0" w:rsidP="00C775B8">
      <w:r>
        <w:separator/>
      </w:r>
    </w:p>
  </w:footnote>
  <w:footnote w:type="continuationSeparator" w:id="0">
    <w:p w14:paraId="56C16F41" w14:textId="77777777" w:rsidR="00FC32F0" w:rsidRDefault="00FC32F0" w:rsidP="00C775B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7A4588" w14:textId="77777777" w:rsidR="00913701" w:rsidRDefault="0091370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454B30" w14:textId="0B5D81EF" w:rsidR="00924185" w:rsidRDefault="00FD4ADA">
    <w:pPr>
      <w:pStyle w:val="Header"/>
    </w:pPr>
    <w:r>
      <w:rPr>
        <w:noProof/>
      </w:rPr>
      <w:drawing>
        <wp:anchor distT="0" distB="0" distL="114300" distR="114300" simplePos="0" relativeHeight="251658256" behindDoc="0" locked="0" layoutInCell="1" allowOverlap="1" wp14:anchorId="1D4E65CC" wp14:editId="63A410E2">
          <wp:simplePos x="0" y="0"/>
          <wp:positionH relativeFrom="column">
            <wp:posOffset>0</wp:posOffset>
          </wp:positionH>
          <wp:positionV relativeFrom="paragraph">
            <wp:posOffset>-236220</wp:posOffset>
          </wp:positionV>
          <wp:extent cx="1828800" cy="429441"/>
          <wp:effectExtent l="0" t="0" r="0" b="8890"/>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Sun_Health_Wellness-color.jpg"/>
                  <pic:cNvPicPr/>
                </pic:nvPicPr>
                <pic:blipFill>
                  <a:blip r:embed="rId1">
                    <a:extLst>
                      <a:ext uri="{28A0092B-C50C-407E-A947-70E740481C1C}">
                        <a14:useLocalDpi xmlns:a14="http://schemas.microsoft.com/office/drawing/2010/main" val="0"/>
                      </a:ext>
                    </a:extLst>
                  </a:blip>
                  <a:stretch>
                    <a:fillRect/>
                  </a:stretch>
                </pic:blipFill>
                <pic:spPr>
                  <a:xfrm>
                    <a:off x="0" y="0"/>
                    <a:ext cx="1828800" cy="429441"/>
                  </a:xfrm>
                  <a:prstGeom prst="rect">
                    <a:avLst/>
                  </a:prstGeom>
                </pic:spPr>
              </pic:pic>
            </a:graphicData>
          </a:graphic>
          <wp14:sizeRelH relativeFrom="margin">
            <wp14:pctWidth>0</wp14:pctWidth>
          </wp14:sizeRelH>
          <wp14:sizeRelV relativeFrom="margin">
            <wp14:pctHeight>0</wp14:pctHeight>
          </wp14:sizeRelV>
        </wp:anchor>
      </w:drawing>
    </w:r>
    <w:r w:rsidR="00924185" w:rsidRPr="00F806E1">
      <w:rPr>
        <w:noProof/>
      </w:rPr>
      <mc:AlternateContent>
        <mc:Choice Requires="wps">
          <w:drawing>
            <wp:anchor distT="0" distB="0" distL="114300" distR="114300" simplePos="0" relativeHeight="251658249" behindDoc="0" locked="0" layoutInCell="1" allowOverlap="1" wp14:anchorId="37BD0B50" wp14:editId="6A67D706">
              <wp:simplePos x="0" y="0"/>
              <wp:positionH relativeFrom="column">
                <wp:posOffset>3535680</wp:posOffset>
              </wp:positionH>
              <wp:positionV relativeFrom="paragraph">
                <wp:posOffset>-205740</wp:posOffset>
              </wp:positionV>
              <wp:extent cx="3182620" cy="465455"/>
              <wp:effectExtent l="0" t="0" r="0" b="0"/>
              <wp:wrapNone/>
              <wp:docPr id="22" name="Text Box 22"/>
              <wp:cNvGraphicFramePr/>
              <a:graphic xmlns:a="http://schemas.openxmlformats.org/drawingml/2006/main">
                <a:graphicData uri="http://schemas.microsoft.com/office/word/2010/wordprocessingShape">
                  <wps:wsp>
                    <wps:cNvSpPr txBox="1"/>
                    <wps:spPr>
                      <a:xfrm>
                        <a:off x="0" y="0"/>
                        <a:ext cx="3182620" cy="465455"/>
                      </a:xfrm>
                      <a:prstGeom prst="rect">
                        <a:avLst/>
                      </a:prstGeom>
                      <a:noFill/>
                      <a:ln w="6350">
                        <a:noFill/>
                      </a:ln>
                      <a:effectLst/>
                    </wps:spPr>
                    <wps:txbx>
                      <w:txbxContent>
                        <w:p w14:paraId="2C5DF966" w14:textId="77777777" w:rsidR="00924185" w:rsidRPr="00280B15" w:rsidRDefault="00924185">
                          <w:pPr>
                            <w:jc w:val="right"/>
                            <w:rPr>
                              <w:rFonts w:ascii="D-DIN Condensed" w:hAnsi="D-DIN Condensed"/>
                              <w:b/>
                              <w:color w:val="17365D" w:themeColor="text2" w:themeShade="BF"/>
                              <w:sz w:val="36"/>
                              <w:szCs w:val="36"/>
                            </w:rPr>
                          </w:pPr>
                          <w:r w:rsidRPr="00280B15">
                            <w:rPr>
                              <w:rFonts w:ascii="D-DIN Condensed" w:hAnsi="D-DIN Condensed"/>
                              <w:b/>
                              <w:color w:val="17365D" w:themeColor="text2" w:themeShade="BF"/>
                              <w:sz w:val="36"/>
                              <w:szCs w:val="36"/>
                            </w:rPr>
                            <w:t>Massage Intake Form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type w14:anchorId="37BD0B50" id="_x0000_t202" coordsize="21600,21600" o:spt="202" path="m,l,21600r21600,l21600,xe">
              <v:stroke joinstyle="miter"/>
              <v:path gradientshapeok="t" o:connecttype="rect"/>
            </v:shapetype>
            <v:shape id="Text Box 22" o:spid="_x0000_s1026" type="#_x0000_t202" style="position:absolute;margin-left:278.4pt;margin-top:-16.2pt;width:250.6pt;height:36.65pt;z-index:25165824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mCdHQIAADoEAAAOAAAAZHJzL2Uyb0RvYy54bWysU8tu2zAQvBfIPxC817Id200Fy4GTwEUB&#10;IwngFDnTFGkJILksSVtyv75LSn4g7anohVpyV/uYmZ3ft1qRg3C+BlPQ0WBIiTAcytrsCvrjbfX5&#10;jhIfmCmZAiMKehSe3i9uPs0bm4sxVKBK4QgmMT5vbEGrEGyeZZ5XQjM/ACsMOiU4zQJe3S4rHWsw&#10;u1bZeDicZQ240jrgwnt8feqcdJHySyl4eJHSi0BUQbG3kE6Xzm08s8Wc5TvHbFXzvg32D11oVhss&#10;ek71xAIje1f/kUrX3IEHGQYcdAZS1lykGXCa0fDDNJuKWZFmQXC8PcPk/19a/nzY2FdHQvsALRIY&#10;AWmszz0+xnla6XT8YqcE/Qjh8QybaAPh+Hg7uhvPxuji6JvMppPpNKbJLn9b58M3AZpEo6AOaUlo&#10;scPahy70FBKLGVjVSiVqlCFNQWe302H64ezB5MrEWJFI7tNcOo9WaLdtP84WyiNO6aATgLd8VWMr&#10;a+bDK3PIOHaPKg4veEgFWBJ6i5IK3K+/vcd4JAK9lDSooIL6n3vmBCXqu0GKvo4mkyi5dJlMv0SE&#10;3LVne+0xe/0IKNIR7ovlyYzxQZ1M6UC/o9iXsSq6mOFYu6DhZD6GTte4LFwslykIRWZZWJuN5TF1&#10;BCwC/da+M2d7NgLy+AwnrbH8AyldbEfLch9A1omxCHCHKjIdLyjQxHm/THEDru8p6rLyi98AAAD/&#10;/wMAUEsDBBQABgAIAAAAIQA/YdwT4gAAAAsBAAAPAAAAZHJzL2Rvd25yZXYueG1sTI9PS8NAFMTv&#10;gt9heYK3dtfYlBizKSVQBNFDay/eXrKvSXD/xOy2jX56t6d6HGaY+U2xmoxmJxp976yEh7kARrZx&#10;qrethP3HZpYB8wGtQu0sSfghD6vy9qbAXLmz3dJpF1oWS6zPUUIXwpBz7puODPq5G8hG7+BGgyHK&#10;seVqxHMsN5onQiy5wd7GhQ4HqjpqvnZHI+G12rzjtk5M9qurl7fDevjef6ZS3t9N62dggaZwDcMF&#10;P6JDGZlqd7TKMy0hTZcRPUiYPSYLYJeESLN4r5awEE/Ay4L//1D+AQAA//8DAFBLAQItABQABgAI&#10;AAAAIQC2gziS/gAAAOEBAAATAAAAAAAAAAAAAAAAAAAAAABbQ29udGVudF9UeXBlc10ueG1sUEsB&#10;Ai0AFAAGAAgAAAAhADj9If/WAAAAlAEAAAsAAAAAAAAAAAAAAAAALwEAAF9yZWxzLy5yZWxzUEsB&#10;Ai0AFAAGAAgAAAAhAH7OYJ0dAgAAOgQAAA4AAAAAAAAAAAAAAAAALgIAAGRycy9lMm9Eb2MueG1s&#10;UEsBAi0AFAAGAAgAAAAhAD9h3BPiAAAACwEAAA8AAAAAAAAAAAAAAAAAdwQAAGRycy9kb3ducmV2&#10;LnhtbFBLBQYAAAAABAAEAPMAAACGBQAAAAA=&#10;" filled="f" stroked="f" strokeweight=".5pt">
              <v:textbox>
                <w:txbxContent>
                  <w:p w14:paraId="2C5DF966" w14:textId="77777777" w:rsidR="00924185" w:rsidRPr="00280B15" w:rsidRDefault="00924185">
                    <w:pPr>
                      <w:jc w:val="right"/>
                      <w:rPr>
                        <w:rFonts w:ascii="D-DIN Condensed" w:hAnsi="D-DIN Condensed"/>
                        <w:b/>
                        <w:color w:val="17365D" w:themeColor="text2" w:themeShade="BF"/>
                        <w:sz w:val="36"/>
                        <w:szCs w:val="36"/>
                      </w:rPr>
                    </w:pPr>
                    <w:r w:rsidRPr="00280B15">
                      <w:rPr>
                        <w:rFonts w:ascii="D-DIN Condensed" w:hAnsi="D-DIN Condensed"/>
                        <w:b/>
                        <w:color w:val="17365D" w:themeColor="text2" w:themeShade="BF"/>
                        <w:sz w:val="36"/>
                        <w:szCs w:val="36"/>
                      </w:rPr>
                      <w:t>Massage Intake Form</w:t>
                    </w:r>
                  </w:p>
                </w:txbxContent>
              </v:textbox>
            </v:shape>
          </w:pict>
        </mc:Fallback>
      </mc:AlternateContent>
    </w:r>
    <w:r w:rsidR="00924185">
      <w:rPr>
        <w:noProof/>
        <w:sz w:val="24"/>
        <w:szCs w:val="24"/>
        <w:u w:val="single"/>
      </w:rPr>
      <w:drawing>
        <wp:anchor distT="0" distB="0" distL="114300" distR="114300" simplePos="0" relativeHeight="251658248" behindDoc="0" locked="0" layoutInCell="1" allowOverlap="1" wp14:anchorId="2CB0EEA7" wp14:editId="1AC03E9C">
          <wp:simplePos x="0" y="0"/>
          <wp:positionH relativeFrom="column">
            <wp:posOffset>0</wp:posOffset>
          </wp:positionH>
          <wp:positionV relativeFrom="paragraph">
            <wp:posOffset>-236220</wp:posOffset>
          </wp:positionV>
          <wp:extent cx="1653540" cy="388287"/>
          <wp:effectExtent l="0" t="0" r="3810" b="0"/>
          <wp:wrapNone/>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Sun_Health_Wellness-color.jpg"/>
                  <pic:cNvPicPr/>
                </pic:nvPicPr>
                <pic:blipFill>
                  <a:blip r:embed="rId2" cstate="print">
                    <a:extLst>
                      <a:ext uri="{28A0092B-C50C-407E-A947-70E740481C1C}">
                        <a14:useLocalDpi xmlns:a14="http://schemas.microsoft.com/office/drawing/2010/main" val="0"/>
                      </a:ext>
                    </a:extLst>
                  </a:blip>
                  <a:stretch>
                    <a:fillRect/>
                  </a:stretch>
                </pic:blipFill>
                <pic:spPr>
                  <a:xfrm>
                    <a:off x="0" y="0"/>
                    <a:ext cx="1653540" cy="388287"/>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E27F5A" w14:textId="77777777" w:rsidR="00913701" w:rsidRDefault="0091370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71BEE8" w14:textId="1ABC65D3" w:rsidR="00460F15" w:rsidRDefault="00C9008A" w:rsidP="003F1558">
    <w:pPr>
      <w:pStyle w:val="Header"/>
      <w:tabs>
        <w:tab w:val="clear" w:pos="4680"/>
        <w:tab w:val="clear" w:pos="9360"/>
        <w:tab w:val="left" w:pos="2100"/>
      </w:tabs>
    </w:pPr>
    <w:r w:rsidRPr="00D07163">
      <w:rPr>
        <w:rFonts w:ascii="D-DIN" w:hAnsi="D-DIN"/>
        <w:noProof/>
      </w:rPr>
      <mc:AlternateContent>
        <mc:Choice Requires="wps">
          <w:drawing>
            <wp:anchor distT="0" distB="0" distL="114300" distR="114300" simplePos="0" relativeHeight="251658243" behindDoc="0" locked="0" layoutInCell="1" allowOverlap="1" wp14:anchorId="489B2020" wp14:editId="0E43D430">
              <wp:simplePos x="0" y="0"/>
              <wp:positionH relativeFrom="margin">
                <wp:align>right</wp:align>
              </wp:positionH>
              <wp:positionV relativeFrom="paragraph">
                <wp:posOffset>-365760</wp:posOffset>
              </wp:positionV>
              <wp:extent cx="3182620" cy="465455"/>
              <wp:effectExtent l="0" t="0" r="0" b="0"/>
              <wp:wrapNone/>
              <wp:docPr id="4" name="Text Box 4"/>
              <wp:cNvGraphicFramePr/>
              <a:graphic xmlns:a="http://schemas.openxmlformats.org/drawingml/2006/main">
                <a:graphicData uri="http://schemas.microsoft.com/office/word/2010/wordprocessingShape">
                  <wps:wsp>
                    <wps:cNvSpPr txBox="1"/>
                    <wps:spPr>
                      <a:xfrm>
                        <a:off x="0" y="0"/>
                        <a:ext cx="3182620" cy="465455"/>
                      </a:xfrm>
                      <a:prstGeom prst="rect">
                        <a:avLst/>
                      </a:prstGeom>
                      <a:noFill/>
                      <a:ln w="6350">
                        <a:noFill/>
                      </a:ln>
                      <a:effectLst/>
                    </wps:spPr>
                    <wps:txbx>
                      <w:txbxContent>
                        <w:p w14:paraId="48B6753C" w14:textId="4205BAB9" w:rsidR="00C9008A" w:rsidRPr="00460F15" w:rsidRDefault="00924185" w:rsidP="00C9008A">
                          <w:pPr>
                            <w:jc w:val="right"/>
                            <w:rPr>
                              <w:rFonts w:ascii="D-DIN Condensed" w:hAnsi="D-DIN Condensed"/>
                              <w:b/>
                              <w:color w:val="314F75"/>
                              <w:sz w:val="36"/>
                              <w:szCs w:val="36"/>
                            </w:rPr>
                          </w:pPr>
                          <w:r>
                            <w:rPr>
                              <w:rFonts w:ascii="D-DIN Condensed" w:hAnsi="D-DIN Condensed"/>
                              <w:b/>
                              <w:color w:val="314F75"/>
                              <w:sz w:val="36"/>
                              <w:szCs w:val="36"/>
                            </w:rPr>
                            <w:t>M</w:t>
                          </w:r>
                          <w:r w:rsidR="00913701">
                            <w:rPr>
                              <w:rFonts w:ascii="D-DIN Condensed" w:hAnsi="D-DIN Condensed"/>
                              <w:b/>
                              <w:color w:val="314F75"/>
                              <w:sz w:val="36"/>
                              <w:szCs w:val="36"/>
                            </w:rPr>
                            <w:t>a</w:t>
                          </w:r>
                          <w:r>
                            <w:rPr>
                              <w:rFonts w:ascii="D-DIN Condensed" w:hAnsi="D-DIN Condensed"/>
                              <w:b/>
                              <w:color w:val="314F75"/>
                              <w:sz w:val="36"/>
                              <w:szCs w:val="36"/>
                            </w:rPr>
                            <w:t>ssage Intake Form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type w14:anchorId="489B2020" id="_x0000_t202" coordsize="21600,21600" o:spt="202" path="m,l,21600r21600,l21600,xe">
              <v:stroke joinstyle="miter"/>
              <v:path gradientshapeok="t" o:connecttype="rect"/>
            </v:shapetype>
            <v:shape id="Text Box 4" o:spid="_x0000_s1033" type="#_x0000_t202" style="position:absolute;margin-left:199.4pt;margin-top:-28.8pt;width:250.6pt;height:36.65pt;z-index:251658243;visibility:visible;mso-wrap-style:square;mso-width-percent:0;mso-wrap-distance-left:9pt;mso-wrap-distance-top:0;mso-wrap-distance-right:9pt;mso-wrap-distance-bottom:0;mso-position-horizontal:righ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YS9lIQIAAEEEAAAOAAAAZHJzL2Uyb0RvYy54bWysU8tu2zAQvBfoPxC815Id20kEy4GbwEUB&#10;IwngFDnTFGkRoLgsSVtyv75Lyi+kPRW9UEvuah8zs7OHrtFkL5xXYEo6HOSUCMOhUmZb0h9vyy93&#10;lPjATMU0GFHSg/D0Yf7506y1hRhBDboSjmAS44vWlrQOwRZZ5nktGuYHYIVBpwTXsIBXt80qx1rM&#10;3uhslOfTrAVXWQdceI+vT72TzlN+KQUPL1J6EYguKfYW0unSuYlnNp+xYuuYrRU/tsH+oYuGKYNF&#10;z6meWGBk59QfqRrFHXiQYcChyUBKxUWaAacZ5h+mWdfMijQLguPtGSb//9Ly5/3avjoSuq/QIYER&#10;kNb6wuNjnKeTrolf7JSgHyE8nGETXSAcH2+Gd6PpCF0cfePpZDyZxDTZ5W/rfPgmoCHRKKlDWhJa&#10;bL/yoQ89hcRiBpZK60SNNqQt6fRmkqcfzh5Mrk2MFYnkY5pL59EK3aYjqirp7WmqDVQHHNZBrwNv&#10;+VJhRyvmwytzSDwOgWIOL3hIDVgZjhYlNbhff3uP8cgHeilpUUgl9T93zAlK9HeDTN0Px+OovHQZ&#10;T24jUO7as7n2mF3zCKjVIa6N5cmM8UGfTOmgeUfNL2JVdDHDsXZJw8l8DL28cWe4WCxSEGrNsrAy&#10;a8tj6ohbxPute2fOHkkJSOcznCTHig/c9LE9O4tdAKkScRHnHlUkPF5Qp4n6407FRbi+p6jL5s9/&#10;AwAA//8DAFBLAwQUAAYACAAAACEAgTvfRN8AAAAHAQAADwAAAGRycy9kb3ducmV2LnhtbEyPQUvD&#10;QBSE74L/YXmCt3bTQNoSsyklUATRQ2sv3jbZ1yS4+zZmt2301/s82eMww8w3xWZyVlxwDL0nBYt5&#10;AgKp8aanVsHxfTdbgwhRk9HWEyr4xgCb8v6u0LnxV9rj5RBbwSUUcq2gi3HIpQxNh06HuR+Q2Dv5&#10;0enIcmylGfWVy52VaZIspdM98UKnB6w6bD4PZ6fgpdq96X2duvWPrZ5fT9vh6/iRKfX4MG2fQESc&#10;4n8Y/vAZHUpmqv2ZTBBWAR+JCmbZagmC7SxZpCBqzmUrkGUhb/nLXwAAAP//AwBQSwECLQAUAAYA&#10;CAAAACEAtoM4kv4AAADhAQAAEwAAAAAAAAAAAAAAAAAAAAAAW0NvbnRlbnRfVHlwZXNdLnhtbFBL&#10;AQItABQABgAIAAAAIQA4/SH/1gAAAJQBAAALAAAAAAAAAAAAAAAAAC8BAABfcmVscy8ucmVsc1BL&#10;AQItABQABgAIAAAAIQC5YS9lIQIAAEEEAAAOAAAAAAAAAAAAAAAAAC4CAABkcnMvZTJvRG9jLnht&#10;bFBLAQItABQABgAIAAAAIQCBO99E3wAAAAcBAAAPAAAAAAAAAAAAAAAAAHsEAABkcnMvZG93bnJl&#10;di54bWxQSwUGAAAAAAQABADzAAAAhwUAAAAA&#10;" filled="f" stroked="f" strokeweight=".5pt">
              <v:textbox>
                <w:txbxContent>
                  <w:p w14:paraId="48B6753C" w14:textId="4205BAB9" w:rsidR="00C9008A" w:rsidRPr="00460F15" w:rsidRDefault="00924185" w:rsidP="00C9008A">
                    <w:pPr>
                      <w:jc w:val="right"/>
                      <w:rPr>
                        <w:rFonts w:ascii="D-DIN Condensed" w:hAnsi="D-DIN Condensed"/>
                        <w:b/>
                        <w:color w:val="314F75"/>
                        <w:sz w:val="36"/>
                        <w:szCs w:val="36"/>
                      </w:rPr>
                    </w:pPr>
                    <w:r>
                      <w:rPr>
                        <w:rFonts w:ascii="D-DIN Condensed" w:hAnsi="D-DIN Condensed"/>
                        <w:b/>
                        <w:color w:val="314F75"/>
                        <w:sz w:val="36"/>
                        <w:szCs w:val="36"/>
                      </w:rPr>
                      <w:t>M</w:t>
                    </w:r>
                    <w:r w:rsidR="00913701">
                      <w:rPr>
                        <w:rFonts w:ascii="D-DIN Condensed" w:hAnsi="D-DIN Condensed"/>
                        <w:b/>
                        <w:color w:val="314F75"/>
                        <w:sz w:val="36"/>
                        <w:szCs w:val="36"/>
                      </w:rPr>
                      <w:t>a</w:t>
                    </w:r>
                    <w:r>
                      <w:rPr>
                        <w:rFonts w:ascii="D-DIN Condensed" w:hAnsi="D-DIN Condensed"/>
                        <w:b/>
                        <w:color w:val="314F75"/>
                        <w:sz w:val="36"/>
                        <w:szCs w:val="36"/>
                      </w:rPr>
                      <w:t>ssage Intake Form</w:t>
                    </w:r>
                  </w:p>
                </w:txbxContent>
              </v:textbox>
              <w10:wrap anchorx="margin"/>
            </v:shape>
          </w:pict>
        </mc:Fallback>
      </mc:AlternateContent>
    </w:r>
    <w:r w:rsidR="00583440">
      <w:rPr>
        <w:noProof/>
      </w:rPr>
      <w:drawing>
        <wp:anchor distT="0" distB="0" distL="114300" distR="114300" simplePos="0" relativeHeight="251658242" behindDoc="0" locked="0" layoutInCell="1" allowOverlap="1" wp14:anchorId="4106584C" wp14:editId="60C1E554">
          <wp:simplePos x="0" y="0"/>
          <wp:positionH relativeFrom="margin">
            <wp:posOffset>-106679</wp:posOffset>
          </wp:positionH>
          <wp:positionV relativeFrom="paragraph">
            <wp:posOffset>-396240</wp:posOffset>
          </wp:positionV>
          <wp:extent cx="1981200" cy="465229"/>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un_Health_Wellness-color.jpg"/>
                  <pic:cNvPicPr/>
                </pic:nvPicPr>
                <pic:blipFill>
                  <a:blip r:embed="rId1">
                    <a:extLst>
                      <a:ext uri="{28A0092B-C50C-407E-A947-70E740481C1C}">
                        <a14:useLocalDpi xmlns:a14="http://schemas.microsoft.com/office/drawing/2010/main" val="0"/>
                      </a:ext>
                    </a:extLst>
                  </a:blip>
                  <a:stretch>
                    <a:fillRect/>
                  </a:stretch>
                </pic:blipFill>
                <pic:spPr>
                  <a:xfrm>
                    <a:off x="0" y="0"/>
                    <a:ext cx="2000926" cy="469861"/>
                  </a:xfrm>
                  <a:prstGeom prst="rect">
                    <a:avLst/>
                  </a:prstGeom>
                </pic:spPr>
              </pic:pic>
            </a:graphicData>
          </a:graphic>
          <wp14:sizeRelH relativeFrom="margin">
            <wp14:pctWidth>0</wp14:pctWidth>
          </wp14:sizeRelH>
          <wp14:sizeRelV relativeFrom="margin">
            <wp14:pctHeight>0</wp14:pctHeight>
          </wp14:sizeRelV>
        </wp:anchor>
      </w:drawing>
    </w:r>
    <w:r w:rsidR="003F1558">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9A4339"/>
    <w:multiLevelType w:val="hybridMultilevel"/>
    <w:tmpl w:val="381A9066"/>
    <w:lvl w:ilvl="0" w:tplc="5A18DA9C">
      <w:start w:val="1"/>
      <w:numFmt w:val="bullet"/>
      <w:lvlText w:val="□"/>
      <w:lvlJc w:val="left"/>
      <w:pPr>
        <w:ind w:left="1064" w:hanging="360"/>
      </w:pPr>
      <w:rPr>
        <w:rFonts w:ascii="Calibri" w:hAnsi="Calibri" w:hint="default"/>
        <w:sz w:val="36"/>
      </w:rPr>
    </w:lvl>
    <w:lvl w:ilvl="1" w:tplc="04090003" w:tentative="1">
      <w:start w:val="1"/>
      <w:numFmt w:val="bullet"/>
      <w:lvlText w:val="o"/>
      <w:lvlJc w:val="left"/>
      <w:pPr>
        <w:ind w:left="1784" w:hanging="360"/>
      </w:pPr>
      <w:rPr>
        <w:rFonts w:ascii="Courier New" w:hAnsi="Courier New" w:cs="Courier New" w:hint="default"/>
      </w:rPr>
    </w:lvl>
    <w:lvl w:ilvl="2" w:tplc="04090005" w:tentative="1">
      <w:start w:val="1"/>
      <w:numFmt w:val="bullet"/>
      <w:lvlText w:val=""/>
      <w:lvlJc w:val="left"/>
      <w:pPr>
        <w:ind w:left="2504" w:hanging="360"/>
      </w:pPr>
      <w:rPr>
        <w:rFonts w:ascii="Wingdings" w:hAnsi="Wingdings" w:hint="default"/>
      </w:rPr>
    </w:lvl>
    <w:lvl w:ilvl="3" w:tplc="04090001" w:tentative="1">
      <w:start w:val="1"/>
      <w:numFmt w:val="bullet"/>
      <w:lvlText w:val=""/>
      <w:lvlJc w:val="left"/>
      <w:pPr>
        <w:ind w:left="3224" w:hanging="360"/>
      </w:pPr>
      <w:rPr>
        <w:rFonts w:ascii="Symbol" w:hAnsi="Symbol" w:hint="default"/>
      </w:rPr>
    </w:lvl>
    <w:lvl w:ilvl="4" w:tplc="04090003" w:tentative="1">
      <w:start w:val="1"/>
      <w:numFmt w:val="bullet"/>
      <w:lvlText w:val="o"/>
      <w:lvlJc w:val="left"/>
      <w:pPr>
        <w:ind w:left="3944" w:hanging="360"/>
      </w:pPr>
      <w:rPr>
        <w:rFonts w:ascii="Courier New" w:hAnsi="Courier New" w:cs="Courier New" w:hint="default"/>
      </w:rPr>
    </w:lvl>
    <w:lvl w:ilvl="5" w:tplc="04090005" w:tentative="1">
      <w:start w:val="1"/>
      <w:numFmt w:val="bullet"/>
      <w:lvlText w:val=""/>
      <w:lvlJc w:val="left"/>
      <w:pPr>
        <w:ind w:left="4664" w:hanging="360"/>
      </w:pPr>
      <w:rPr>
        <w:rFonts w:ascii="Wingdings" w:hAnsi="Wingdings" w:hint="default"/>
      </w:rPr>
    </w:lvl>
    <w:lvl w:ilvl="6" w:tplc="04090001" w:tentative="1">
      <w:start w:val="1"/>
      <w:numFmt w:val="bullet"/>
      <w:lvlText w:val=""/>
      <w:lvlJc w:val="left"/>
      <w:pPr>
        <w:ind w:left="5384" w:hanging="360"/>
      </w:pPr>
      <w:rPr>
        <w:rFonts w:ascii="Symbol" w:hAnsi="Symbol" w:hint="default"/>
      </w:rPr>
    </w:lvl>
    <w:lvl w:ilvl="7" w:tplc="04090003" w:tentative="1">
      <w:start w:val="1"/>
      <w:numFmt w:val="bullet"/>
      <w:lvlText w:val="o"/>
      <w:lvlJc w:val="left"/>
      <w:pPr>
        <w:ind w:left="6104" w:hanging="360"/>
      </w:pPr>
      <w:rPr>
        <w:rFonts w:ascii="Courier New" w:hAnsi="Courier New" w:cs="Courier New" w:hint="default"/>
      </w:rPr>
    </w:lvl>
    <w:lvl w:ilvl="8" w:tplc="04090005" w:tentative="1">
      <w:start w:val="1"/>
      <w:numFmt w:val="bullet"/>
      <w:lvlText w:val=""/>
      <w:lvlJc w:val="left"/>
      <w:pPr>
        <w:ind w:left="6824" w:hanging="360"/>
      </w:pPr>
      <w:rPr>
        <w:rFonts w:ascii="Wingdings" w:hAnsi="Wingdings" w:hint="default"/>
      </w:rPr>
    </w:lvl>
  </w:abstractNum>
  <w:abstractNum w:abstractNumId="1" w15:restartNumberingAfterBreak="0">
    <w:nsid w:val="04A42871"/>
    <w:multiLevelType w:val="hybridMultilevel"/>
    <w:tmpl w:val="708E8CC0"/>
    <w:lvl w:ilvl="0" w:tplc="5A18DA9C">
      <w:start w:val="1"/>
      <w:numFmt w:val="bullet"/>
      <w:lvlText w:val="□"/>
      <w:lvlJc w:val="left"/>
      <w:pPr>
        <w:ind w:left="1350" w:hanging="360"/>
      </w:pPr>
      <w:rPr>
        <w:rFonts w:ascii="Calibri" w:hAnsi="Calibri" w:hint="default"/>
        <w:sz w:val="36"/>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0C8E4D80"/>
    <w:multiLevelType w:val="hybridMultilevel"/>
    <w:tmpl w:val="E2184776"/>
    <w:lvl w:ilvl="0" w:tplc="D6A05C44">
      <w:start w:val="1"/>
      <w:numFmt w:val="bullet"/>
      <w:lvlText w:val="□"/>
      <w:lvlJc w:val="left"/>
      <w:pPr>
        <w:ind w:left="720" w:hanging="360"/>
      </w:pPr>
      <w:rPr>
        <w:rFonts w:ascii="Calibri" w:hAnsi="Calibri" w:hint="default"/>
        <w:sz w:val="3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14079D7"/>
    <w:multiLevelType w:val="hybridMultilevel"/>
    <w:tmpl w:val="0DD8574C"/>
    <w:lvl w:ilvl="0" w:tplc="5A18DA9C">
      <w:start w:val="1"/>
      <w:numFmt w:val="bullet"/>
      <w:lvlText w:val="□"/>
      <w:lvlJc w:val="left"/>
      <w:pPr>
        <w:ind w:left="822" w:hanging="360"/>
      </w:pPr>
      <w:rPr>
        <w:rFonts w:ascii="Calibri" w:hAnsi="Calibri" w:hint="default"/>
        <w:sz w:val="36"/>
      </w:rPr>
    </w:lvl>
    <w:lvl w:ilvl="1" w:tplc="04090003" w:tentative="1">
      <w:start w:val="1"/>
      <w:numFmt w:val="bullet"/>
      <w:lvlText w:val="o"/>
      <w:lvlJc w:val="left"/>
      <w:pPr>
        <w:ind w:left="1542" w:hanging="360"/>
      </w:pPr>
      <w:rPr>
        <w:rFonts w:ascii="Courier New" w:hAnsi="Courier New" w:cs="Courier New" w:hint="default"/>
      </w:rPr>
    </w:lvl>
    <w:lvl w:ilvl="2" w:tplc="04090005" w:tentative="1">
      <w:start w:val="1"/>
      <w:numFmt w:val="bullet"/>
      <w:lvlText w:val=""/>
      <w:lvlJc w:val="left"/>
      <w:pPr>
        <w:ind w:left="2262" w:hanging="360"/>
      </w:pPr>
      <w:rPr>
        <w:rFonts w:ascii="Wingdings" w:hAnsi="Wingdings" w:hint="default"/>
      </w:rPr>
    </w:lvl>
    <w:lvl w:ilvl="3" w:tplc="04090001" w:tentative="1">
      <w:start w:val="1"/>
      <w:numFmt w:val="bullet"/>
      <w:lvlText w:val=""/>
      <w:lvlJc w:val="left"/>
      <w:pPr>
        <w:ind w:left="2982" w:hanging="360"/>
      </w:pPr>
      <w:rPr>
        <w:rFonts w:ascii="Symbol" w:hAnsi="Symbol" w:hint="default"/>
      </w:rPr>
    </w:lvl>
    <w:lvl w:ilvl="4" w:tplc="04090003" w:tentative="1">
      <w:start w:val="1"/>
      <w:numFmt w:val="bullet"/>
      <w:lvlText w:val="o"/>
      <w:lvlJc w:val="left"/>
      <w:pPr>
        <w:ind w:left="3702" w:hanging="360"/>
      </w:pPr>
      <w:rPr>
        <w:rFonts w:ascii="Courier New" w:hAnsi="Courier New" w:cs="Courier New" w:hint="default"/>
      </w:rPr>
    </w:lvl>
    <w:lvl w:ilvl="5" w:tplc="04090005" w:tentative="1">
      <w:start w:val="1"/>
      <w:numFmt w:val="bullet"/>
      <w:lvlText w:val=""/>
      <w:lvlJc w:val="left"/>
      <w:pPr>
        <w:ind w:left="4422" w:hanging="360"/>
      </w:pPr>
      <w:rPr>
        <w:rFonts w:ascii="Wingdings" w:hAnsi="Wingdings" w:hint="default"/>
      </w:rPr>
    </w:lvl>
    <w:lvl w:ilvl="6" w:tplc="04090001" w:tentative="1">
      <w:start w:val="1"/>
      <w:numFmt w:val="bullet"/>
      <w:lvlText w:val=""/>
      <w:lvlJc w:val="left"/>
      <w:pPr>
        <w:ind w:left="5142" w:hanging="360"/>
      </w:pPr>
      <w:rPr>
        <w:rFonts w:ascii="Symbol" w:hAnsi="Symbol" w:hint="default"/>
      </w:rPr>
    </w:lvl>
    <w:lvl w:ilvl="7" w:tplc="04090003" w:tentative="1">
      <w:start w:val="1"/>
      <w:numFmt w:val="bullet"/>
      <w:lvlText w:val="o"/>
      <w:lvlJc w:val="left"/>
      <w:pPr>
        <w:ind w:left="5862" w:hanging="360"/>
      </w:pPr>
      <w:rPr>
        <w:rFonts w:ascii="Courier New" w:hAnsi="Courier New" w:cs="Courier New" w:hint="default"/>
      </w:rPr>
    </w:lvl>
    <w:lvl w:ilvl="8" w:tplc="04090005" w:tentative="1">
      <w:start w:val="1"/>
      <w:numFmt w:val="bullet"/>
      <w:lvlText w:val=""/>
      <w:lvlJc w:val="left"/>
      <w:pPr>
        <w:ind w:left="6582" w:hanging="360"/>
      </w:pPr>
      <w:rPr>
        <w:rFonts w:ascii="Wingdings" w:hAnsi="Wingdings" w:hint="default"/>
      </w:rPr>
    </w:lvl>
  </w:abstractNum>
  <w:abstractNum w:abstractNumId="4" w15:restartNumberingAfterBreak="0">
    <w:nsid w:val="16E918D9"/>
    <w:multiLevelType w:val="hybridMultilevel"/>
    <w:tmpl w:val="090C6186"/>
    <w:lvl w:ilvl="0" w:tplc="D6A05C44">
      <w:start w:val="1"/>
      <w:numFmt w:val="bullet"/>
      <w:lvlText w:val="□"/>
      <w:lvlJc w:val="left"/>
      <w:pPr>
        <w:ind w:left="720" w:hanging="360"/>
      </w:pPr>
      <w:rPr>
        <w:rFonts w:ascii="Calibri" w:hAnsi="Calibri" w:hint="default"/>
        <w:sz w:val="3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CFE7373"/>
    <w:multiLevelType w:val="hybridMultilevel"/>
    <w:tmpl w:val="CCA2F3DE"/>
    <w:lvl w:ilvl="0" w:tplc="5A18DA9C">
      <w:start w:val="1"/>
      <w:numFmt w:val="bullet"/>
      <w:lvlText w:val="□"/>
      <w:lvlJc w:val="left"/>
      <w:pPr>
        <w:ind w:left="1080" w:hanging="360"/>
      </w:pPr>
      <w:rPr>
        <w:rFonts w:ascii="Calibri" w:hAnsi="Calibri" w:hint="default"/>
        <w:sz w:val="36"/>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15:restartNumberingAfterBreak="0">
    <w:nsid w:val="265302C0"/>
    <w:multiLevelType w:val="hybridMultilevel"/>
    <w:tmpl w:val="6450D3F0"/>
    <w:lvl w:ilvl="0" w:tplc="04090019">
      <w:start w:val="1"/>
      <w:numFmt w:val="lowerLetter"/>
      <w:lvlText w:val="%1."/>
      <w:lvlJc w:val="left"/>
      <w:pPr>
        <w:ind w:left="108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7" w15:restartNumberingAfterBreak="0">
    <w:nsid w:val="3B5B51D0"/>
    <w:multiLevelType w:val="hybridMultilevel"/>
    <w:tmpl w:val="848EC88A"/>
    <w:lvl w:ilvl="0" w:tplc="5A18DA9C">
      <w:start w:val="1"/>
      <w:numFmt w:val="bullet"/>
      <w:lvlText w:val="□"/>
      <w:lvlJc w:val="left"/>
      <w:pPr>
        <w:ind w:left="1440" w:hanging="360"/>
      </w:pPr>
      <w:rPr>
        <w:rFonts w:ascii="Calibri" w:hAnsi="Calibri" w:hint="default"/>
        <w:sz w:val="36"/>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8" w15:restartNumberingAfterBreak="0">
    <w:nsid w:val="3BDA52C9"/>
    <w:multiLevelType w:val="hybridMultilevel"/>
    <w:tmpl w:val="5F5A864C"/>
    <w:lvl w:ilvl="0" w:tplc="5A18DA9C">
      <w:start w:val="1"/>
      <w:numFmt w:val="bullet"/>
      <w:lvlText w:val="□"/>
      <w:lvlJc w:val="left"/>
      <w:pPr>
        <w:ind w:left="822" w:hanging="360"/>
      </w:pPr>
      <w:rPr>
        <w:rFonts w:ascii="Calibri" w:hAnsi="Calibri" w:hint="default"/>
        <w:sz w:val="36"/>
      </w:rPr>
    </w:lvl>
    <w:lvl w:ilvl="1" w:tplc="04090003" w:tentative="1">
      <w:start w:val="1"/>
      <w:numFmt w:val="bullet"/>
      <w:lvlText w:val="o"/>
      <w:lvlJc w:val="left"/>
      <w:pPr>
        <w:ind w:left="1542" w:hanging="360"/>
      </w:pPr>
      <w:rPr>
        <w:rFonts w:ascii="Courier New" w:hAnsi="Courier New" w:cs="Courier New" w:hint="default"/>
      </w:rPr>
    </w:lvl>
    <w:lvl w:ilvl="2" w:tplc="04090005" w:tentative="1">
      <w:start w:val="1"/>
      <w:numFmt w:val="bullet"/>
      <w:lvlText w:val=""/>
      <w:lvlJc w:val="left"/>
      <w:pPr>
        <w:ind w:left="2262" w:hanging="360"/>
      </w:pPr>
      <w:rPr>
        <w:rFonts w:ascii="Wingdings" w:hAnsi="Wingdings" w:hint="default"/>
      </w:rPr>
    </w:lvl>
    <w:lvl w:ilvl="3" w:tplc="04090001" w:tentative="1">
      <w:start w:val="1"/>
      <w:numFmt w:val="bullet"/>
      <w:lvlText w:val=""/>
      <w:lvlJc w:val="left"/>
      <w:pPr>
        <w:ind w:left="2982" w:hanging="360"/>
      </w:pPr>
      <w:rPr>
        <w:rFonts w:ascii="Symbol" w:hAnsi="Symbol" w:hint="default"/>
      </w:rPr>
    </w:lvl>
    <w:lvl w:ilvl="4" w:tplc="04090003" w:tentative="1">
      <w:start w:val="1"/>
      <w:numFmt w:val="bullet"/>
      <w:lvlText w:val="o"/>
      <w:lvlJc w:val="left"/>
      <w:pPr>
        <w:ind w:left="3702" w:hanging="360"/>
      </w:pPr>
      <w:rPr>
        <w:rFonts w:ascii="Courier New" w:hAnsi="Courier New" w:cs="Courier New" w:hint="default"/>
      </w:rPr>
    </w:lvl>
    <w:lvl w:ilvl="5" w:tplc="04090005" w:tentative="1">
      <w:start w:val="1"/>
      <w:numFmt w:val="bullet"/>
      <w:lvlText w:val=""/>
      <w:lvlJc w:val="left"/>
      <w:pPr>
        <w:ind w:left="4422" w:hanging="360"/>
      </w:pPr>
      <w:rPr>
        <w:rFonts w:ascii="Wingdings" w:hAnsi="Wingdings" w:hint="default"/>
      </w:rPr>
    </w:lvl>
    <w:lvl w:ilvl="6" w:tplc="04090001" w:tentative="1">
      <w:start w:val="1"/>
      <w:numFmt w:val="bullet"/>
      <w:lvlText w:val=""/>
      <w:lvlJc w:val="left"/>
      <w:pPr>
        <w:ind w:left="5142" w:hanging="360"/>
      </w:pPr>
      <w:rPr>
        <w:rFonts w:ascii="Symbol" w:hAnsi="Symbol" w:hint="default"/>
      </w:rPr>
    </w:lvl>
    <w:lvl w:ilvl="7" w:tplc="04090003" w:tentative="1">
      <w:start w:val="1"/>
      <w:numFmt w:val="bullet"/>
      <w:lvlText w:val="o"/>
      <w:lvlJc w:val="left"/>
      <w:pPr>
        <w:ind w:left="5862" w:hanging="360"/>
      </w:pPr>
      <w:rPr>
        <w:rFonts w:ascii="Courier New" w:hAnsi="Courier New" w:cs="Courier New" w:hint="default"/>
      </w:rPr>
    </w:lvl>
    <w:lvl w:ilvl="8" w:tplc="04090005" w:tentative="1">
      <w:start w:val="1"/>
      <w:numFmt w:val="bullet"/>
      <w:lvlText w:val=""/>
      <w:lvlJc w:val="left"/>
      <w:pPr>
        <w:ind w:left="6582" w:hanging="360"/>
      </w:pPr>
      <w:rPr>
        <w:rFonts w:ascii="Wingdings" w:hAnsi="Wingdings" w:hint="default"/>
      </w:rPr>
    </w:lvl>
  </w:abstractNum>
  <w:abstractNum w:abstractNumId="9" w15:restartNumberingAfterBreak="0">
    <w:nsid w:val="43CF1A69"/>
    <w:multiLevelType w:val="hybridMultilevel"/>
    <w:tmpl w:val="026C45D8"/>
    <w:lvl w:ilvl="0" w:tplc="5740884A">
      <w:start w:val="1"/>
      <w:numFmt w:val="decimal"/>
      <w:lvlText w:val="%1."/>
      <w:lvlJc w:val="left"/>
      <w:pPr>
        <w:ind w:left="360" w:hanging="360"/>
      </w:p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0" w15:restartNumberingAfterBreak="0">
    <w:nsid w:val="4FF81CD1"/>
    <w:multiLevelType w:val="hybridMultilevel"/>
    <w:tmpl w:val="4762FC64"/>
    <w:lvl w:ilvl="0" w:tplc="5A18DA9C">
      <w:start w:val="1"/>
      <w:numFmt w:val="bullet"/>
      <w:lvlText w:val="□"/>
      <w:lvlJc w:val="left"/>
      <w:pPr>
        <w:ind w:left="720" w:hanging="360"/>
      </w:pPr>
      <w:rPr>
        <w:rFonts w:ascii="Calibri" w:hAnsi="Calibri" w:hint="default"/>
        <w:sz w:val="36"/>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554B61E7"/>
    <w:multiLevelType w:val="hybridMultilevel"/>
    <w:tmpl w:val="6C2AE440"/>
    <w:lvl w:ilvl="0" w:tplc="5A18DA9C">
      <w:start w:val="1"/>
      <w:numFmt w:val="bullet"/>
      <w:lvlText w:val="□"/>
      <w:lvlJc w:val="left"/>
      <w:pPr>
        <w:ind w:left="942" w:hanging="360"/>
      </w:pPr>
      <w:rPr>
        <w:rFonts w:ascii="Calibri" w:hAnsi="Calibri" w:hint="default"/>
        <w:sz w:val="36"/>
      </w:rPr>
    </w:lvl>
    <w:lvl w:ilvl="1" w:tplc="04090003" w:tentative="1">
      <w:start w:val="1"/>
      <w:numFmt w:val="bullet"/>
      <w:lvlText w:val="o"/>
      <w:lvlJc w:val="left"/>
      <w:pPr>
        <w:ind w:left="1662" w:hanging="360"/>
      </w:pPr>
      <w:rPr>
        <w:rFonts w:ascii="Courier New" w:hAnsi="Courier New" w:cs="Courier New" w:hint="default"/>
      </w:rPr>
    </w:lvl>
    <w:lvl w:ilvl="2" w:tplc="04090005" w:tentative="1">
      <w:start w:val="1"/>
      <w:numFmt w:val="bullet"/>
      <w:lvlText w:val=""/>
      <w:lvlJc w:val="left"/>
      <w:pPr>
        <w:ind w:left="2382" w:hanging="360"/>
      </w:pPr>
      <w:rPr>
        <w:rFonts w:ascii="Wingdings" w:hAnsi="Wingdings" w:hint="default"/>
      </w:rPr>
    </w:lvl>
    <w:lvl w:ilvl="3" w:tplc="04090001" w:tentative="1">
      <w:start w:val="1"/>
      <w:numFmt w:val="bullet"/>
      <w:lvlText w:val=""/>
      <w:lvlJc w:val="left"/>
      <w:pPr>
        <w:ind w:left="3102" w:hanging="360"/>
      </w:pPr>
      <w:rPr>
        <w:rFonts w:ascii="Symbol" w:hAnsi="Symbol" w:hint="default"/>
      </w:rPr>
    </w:lvl>
    <w:lvl w:ilvl="4" w:tplc="04090003" w:tentative="1">
      <w:start w:val="1"/>
      <w:numFmt w:val="bullet"/>
      <w:lvlText w:val="o"/>
      <w:lvlJc w:val="left"/>
      <w:pPr>
        <w:ind w:left="3822" w:hanging="360"/>
      </w:pPr>
      <w:rPr>
        <w:rFonts w:ascii="Courier New" w:hAnsi="Courier New" w:cs="Courier New" w:hint="default"/>
      </w:rPr>
    </w:lvl>
    <w:lvl w:ilvl="5" w:tplc="04090005" w:tentative="1">
      <w:start w:val="1"/>
      <w:numFmt w:val="bullet"/>
      <w:lvlText w:val=""/>
      <w:lvlJc w:val="left"/>
      <w:pPr>
        <w:ind w:left="4542" w:hanging="360"/>
      </w:pPr>
      <w:rPr>
        <w:rFonts w:ascii="Wingdings" w:hAnsi="Wingdings" w:hint="default"/>
      </w:rPr>
    </w:lvl>
    <w:lvl w:ilvl="6" w:tplc="04090001" w:tentative="1">
      <w:start w:val="1"/>
      <w:numFmt w:val="bullet"/>
      <w:lvlText w:val=""/>
      <w:lvlJc w:val="left"/>
      <w:pPr>
        <w:ind w:left="5262" w:hanging="360"/>
      </w:pPr>
      <w:rPr>
        <w:rFonts w:ascii="Symbol" w:hAnsi="Symbol" w:hint="default"/>
      </w:rPr>
    </w:lvl>
    <w:lvl w:ilvl="7" w:tplc="04090003" w:tentative="1">
      <w:start w:val="1"/>
      <w:numFmt w:val="bullet"/>
      <w:lvlText w:val="o"/>
      <w:lvlJc w:val="left"/>
      <w:pPr>
        <w:ind w:left="5982" w:hanging="360"/>
      </w:pPr>
      <w:rPr>
        <w:rFonts w:ascii="Courier New" w:hAnsi="Courier New" w:cs="Courier New" w:hint="default"/>
      </w:rPr>
    </w:lvl>
    <w:lvl w:ilvl="8" w:tplc="04090005" w:tentative="1">
      <w:start w:val="1"/>
      <w:numFmt w:val="bullet"/>
      <w:lvlText w:val=""/>
      <w:lvlJc w:val="left"/>
      <w:pPr>
        <w:ind w:left="6702" w:hanging="360"/>
      </w:pPr>
      <w:rPr>
        <w:rFonts w:ascii="Wingdings" w:hAnsi="Wingdings" w:hint="default"/>
      </w:rPr>
    </w:lvl>
  </w:abstractNum>
  <w:abstractNum w:abstractNumId="12" w15:restartNumberingAfterBreak="0">
    <w:nsid w:val="5B5D4767"/>
    <w:multiLevelType w:val="hybridMultilevel"/>
    <w:tmpl w:val="E9B08E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68C81BEB"/>
    <w:multiLevelType w:val="hybridMultilevel"/>
    <w:tmpl w:val="569AD552"/>
    <w:lvl w:ilvl="0" w:tplc="D6A05C44">
      <w:start w:val="1"/>
      <w:numFmt w:val="bullet"/>
      <w:lvlText w:val="□"/>
      <w:lvlJc w:val="left"/>
      <w:pPr>
        <w:ind w:left="720" w:hanging="360"/>
      </w:pPr>
      <w:rPr>
        <w:rFonts w:ascii="Calibri" w:hAnsi="Calibri" w:hint="default"/>
        <w:sz w:val="3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696D4685"/>
    <w:multiLevelType w:val="hybridMultilevel"/>
    <w:tmpl w:val="F0744C24"/>
    <w:lvl w:ilvl="0" w:tplc="5A18DA9C">
      <w:start w:val="1"/>
      <w:numFmt w:val="bullet"/>
      <w:lvlText w:val="□"/>
      <w:lvlJc w:val="left"/>
      <w:pPr>
        <w:ind w:left="1440" w:hanging="360"/>
      </w:pPr>
      <w:rPr>
        <w:rFonts w:ascii="Calibri" w:hAnsi="Calibri" w:hint="default"/>
        <w:sz w:val="36"/>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5" w15:restartNumberingAfterBreak="0">
    <w:nsid w:val="6D2B5EF6"/>
    <w:multiLevelType w:val="hybridMultilevel"/>
    <w:tmpl w:val="82A456EE"/>
    <w:lvl w:ilvl="0" w:tplc="5A18DA9C">
      <w:start w:val="1"/>
      <w:numFmt w:val="bullet"/>
      <w:lvlText w:val="□"/>
      <w:lvlJc w:val="left"/>
      <w:pPr>
        <w:ind w:left="1440" w:hanging="360"/>
      </w:pPr>
      <w:rPr>
        <w:rFonts w:ascii="Calibri" w:hAnsi="Calibri" w:hint="default"/>
        <w:sz w:val="36"/>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6" w15:restartNumberingAfterBreak="0">
    <w:nsid w:val="75947AA6"/>
    <w:multiLevelType w:val="hybridMultilevel"/>
    <w:tmpl w:val="026C45D8"/>
    <w:lvl w:ilvl="0" w:tplc="5740884A">
      <w:start w:val="1"/>
      <w:numFmt w:val="decimal"/>
      <w:lvlText w:val="%1."/>
      <w:lvlJc w:val="left"/>
      <w:pPr>
        <w:ind w:left="360" w:hanging="360"/>
      </w:p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7" w15:restartNumberingAfterBreak="0">
    <w:nsid w:val="7A030CC8"/>
    <w:multiLevelType w:val="hybridMultilevel"/>
    <w:tmpl w:val="06D22894"/>
    <w:lvl w:ilvl="0" w:tplc="5A18DA9C">
      <w:start w:val="1"/>
      <w:numFmt w:val="bullet"/>
      <w:lvlText w:val="□"/>
      <w:lvlJc w:val="left"/>
      <w:pPr>
        <w:ind w:left="915" w:hanging="360"/>
      </w:pPr>
      <w:rPr>
        <w:rFonts w:ascii="Calibri" w:hAnsi="Calibri" w:hint="default"/>
        <w:sz w:val="36"/>
      </w:rPr>
    </w:lvl>
    <w:lvl w:ilvl="1" w:tplc="04090003" w:tentative="1">
      <w:start w:val="1"/>
      <w:numFmt w:val="bullet"/>
      <w:lvlText w:val="o"/>
      <w:lvlJc w:val="left"/>
      <w:pPr>
        <w:ind w:left="1635" w:hanging="360"/>
      </w:pPr>
      <w:rPr>
        <w:rFonts w:ascii="Courier New" w:hAnsi="Courier New" w:cs="Courier New" w:hint="default"/>
      </w:rPr>
    </w:lvl>
    <w:lvl w:ilvl="2" w:tplc="04090005" w:tentative="1">
      <w:start w:val="1"/>
      <w:numFmt w:val="bullet"/>
      <w:lvlText w:val=""/>
      <w:lvlJc w:val="left"/>
      <w:pPr>
        <w:ind w:left="2355" w:hanging="360"/>
      </w:pPr>
      <w:rPr>
        <w:rFonts w:ascii="Wingdings" w:hAnsi="Wingdings" w:hint="default"/>
      </w:rPr>
    </w:lvl>
    <w:lvl w:ilvl="3" w:tplc="04090001" w:tentative="1">
      <w:start w:val="1"/>
      <w:numFmt w:val="bullet"/>
      <w:lvlText w:val=""/>
      <w:lvlJc w:val="left"/>
      <w:pPr>
        <w:ind w:left="3075" w:hanging="360"/>
      </w:pPr>
      <w:rPr>
        <w:rFonts w:ascii="Symbol" w:hAnsi="Symbol" w:hint="default"/>
      </w:rPr>
    </w:lvl>
    <w:lvl w:ilvl="4" w:tplc="04090003" w:tentative="1">
      <w:start w:val="1"/>
      <w:numFmt w:val="bullet"/>
      <w:lvlText w:val="o"/>
      <w:lvlJc w:val="left"/>
      <w:pPr>
        <w:ind w:left="3795" w:hanging="360"/>
      </w:pPr>
      <w:rPr>
        <w:rFonts w:ascii="Courier New" w:hAnsi="Courier New" w:cs="Courier New" w:hint="default"/>
      </w:rPr>
    </w:lvl>
    <w:lvl w:ilvl="5" w:tplc="04090005" w:tentative="1">
      <w:start w:val="1"/>
      <w:numFmt w:val="bullet"/>
      <w:lvlText w:val=""/>
      <w:lvlJc w:val="left"/>
      <w:pPr>
        <w:ind w:left="4515" w:hanging="360"/>
      </w:pPr>
      <w:rPr>
        <w:rFonts w:ascii="Wingdings" w:hAnsi="Wingdings" w:hint="default"/>
      </w:rPr>
    </w:lvl>
    <w:lvl w:ilvl="6" w:tplc="04090001" w:tentative="1">
      <w:start w:val="1"/>
      <w:numFmt w:val="bullet"/>
      <w:lvlText w:val=""/>
      <w:lvlJc w:val="left"/>
      <w:pPr>
        <w:ind w:left="5235" w:hanging="360"/>
      </w:pPr>
      <w:rPr>
        <w:rFonts w:ascii="Symbol" w:hAnsi="Symbol" w:hint="default"/>
      </w:rPr>
    </w:lvl>
    <w:lvl w:ilvl="7" w:tplc="04090003" w:tentative="1">
      <w:start w:val="1"/>
      <w:numFmt w:val="bullet"/>
      <w:lvlText w:val="o"/>
      <w:lvlJc w:val="left"/>
      <w:pPr>
        <w:ind w:left="5955" w:hanging="360"/>
      </w:pPr>
      <w:rPr>
        <w:rFonts w:ascii="Courier New" w:hAnsi="Courier New" w:cs="Courier New" w:hint="default"/>
      </w:rPr>
    </w:lvl>
    <w:lvl w:ilvl="8" w:tplc="04090005" w:tentative="1">
      <w:start w:val="1"/>
      <w:numFmt w:val="bullet"/>
      <w:lvlText w:val=""/>
      <w:lvlJc w:val="left"/>
      <w:pPr>
        <w:ind w:left="6675" w:hanging="360"/>
      </w:pPr>
      <w:rPr>
        <w:rFonts w:ascii="Wingdings" w:hAnsi="Wingdings" w:hint="default"/>
      </w:rPr>
    </w:lvl>
  </w:abstractNum>
  <w:abstractNum w:abstractNumId="18" w15:restartNumberingAfterBreak="0">
    <w:nsid w:val="7E096140"/>
    <w:multiLevelType w:val="hybridMultilevel"/>
    <w:tmpl w:val="3522E774"/>
    <w:lvl w:ilvl="0" w:tplc="5A18DA9C">
      <w:start w:val="1"/>
      <w:numFmt w:val="bullet"/>
      <w:lvlText w:val="□"/>
      <w:lvlJc w:val="left"/>
      <w:pPr>
        <w:ind w:left="942" w:hanging="360"/>
      </w:pPr>
      <w:rPr>
        <w:rFonts w:ascii="Calibri" w:hAnsi="Calibri" w:hint="default"/>
        <w:sz w:val="36"/>
      </w:rPr>
    </w:lvl>
    <w:lvl w:ilvl="1" w:tplc="04090003" w:tentative="1">
      <w:start w:val="1"/>
      <w:numFmt w:val="bullet"/>
      <w:lvlText w:val="o"/>
      <w:lvlJc w:val="left"/>
      <w:pPr>
        <w:ind w:left="1662" w:hanging="360"/>
      </w:pPr>
      <w:rPr>
        <w:rFonts w:ascii="Courier New" w:hAnsi="Courier New" w:cs="Courier New" w:hint="default"/>
      </w:rPr>
    </w:lvl>
    <w:lvl w:ilvl="2" w:tplc="04090005" w:tentative="1">
      <w:start w:val="1"/>
      <w:numFmt w:val="bullet"/>
      <w:lvlText w:val=""/>
      <w:lvlJc w:val="left"/>
      <w:pPr>
        <w:ind w:left="2382" w:hanging="360"/>
      </w:pPr>
      <w:rPr>
        <w:rFonts w:ascii="Wingdings" w:hAnsi="Wingdings" w:hint="default"/>
      </w:rPr>
    </w:lvl>
    <w:lvl w:ilvl="3" w:tplc="04090001" w:tentative="1">
      <w:start w:val="1"/>
      <w:numFmt w:val="bullet"/>
      <w:lvlText w:val=""/>
      <w:lvlJc w:val="left"/>
      <w:pPr>
        <w:ind w:left="3102" w:hanging="360"/>
      </w:pPr>
      <w:rPr>
        <w:rFonts w:ascii="Symbol" w:hAnsi="Symbol" w:hint="default"/>
      </w:rPr>
    </w:lvl>
    <w:lvl w:ilvl="4" w:tplc="04090003" w:tentative="1">
      <w:start w:val="1"/>
      <w:numFmt w:val="bullet"/>
      <w:lvlText w:val="o"/>
      <w:lvlJc w:val="left"/>
      <w:pPr>
        <w:ind w:left="3822" w:hanging="360"/>
      </w:pPr>
      <w:rPr>
        <w:rFonts w:ascii="Courier New" w:hAnsi="Courier New" w:cs="Courier New" w:hint="default"/>
      </w:rPr>
    </w:lvl>
    <w:lvl w:ilvl="5" w:tplc="04090005" w:tentative="1">
      <w:start w:val="1"/>
      <w:numFmt w:val="bullet"/>
      <w:lvlText w:val=""/>
      <w:lvlJc w:val="left"/>
      <w:pPr>
        <w:ind w:left="4542" w:hanging="360"/>
      </w:pPr>
      <w:rPr>
        <w:rFonts w:ascii="Wingdings" w:hAnsi="Wingdings" w:hint="default"/>
      </w:rPr>
    </w:lvl>
    <w:lvl w:ilvl="6" w:tplc="04090001" w:tentative="1">
      <w:start w:val="1"/>
      <w:numFmt w:val="bullet"/>
      <w:lvlText w:val=""/>
      <w:lvlJc w:val="left"/>
      <w:pPr>
        <w:ind w:left="5262" w:hanging="360"/>
      </w:pPr>
      <w:rPr>
        <w:rFonts w:ascii="Symbol" w:hAnsi="Symbol" w:hint="default"/>
      </w:rPr>
    </w:lvl>
    <w:lvl w:ilvl="7" w:tplc="04090003" w:tentative="1">
      <w:start w:val="1"/>
      <w:numFmt w:val="bullet"/>
      <w:lvlText w:val="o"/>
      <w:lvlJc w:val="left"/>
      <w:pPr>
        <w:ind w:left="5982" w:hanging="360"/>
      </w:pPr>
      <w:rPr>
        <w:rFonts w:ascii="Courier New" w:hAnsi="Courier New" w:cs="Courier New" w:hint="default"/>
      </w:rPr>
    </w:lvl>
    <w:lvl w:ilvl="8" w:tplc="04090005" w:tentative="1">
      <w:start w:val="1"/>
      <w:numFmt w:val="bullet"/>
      <w:lvlText w:val=""/>
      <w:lvlJc w:val="left"/>
      <w:pPr>
        <w:ind w:left="6702" w:hanging="360"/>
      </w:pPr>
      <w:rPr>
        <w:rFonts w:ascii="Wingdings" w:hAnsi="Wingdings" w:hint="default"/>
      </w:rPr>
    </w:lvl>
  </w:abstractNum>
  <w:num w:numId="1" w16cid:durableId="472137249">
    <w:abstractNumId w:val="7"/>
  </w:num>
  <w:num w:numId="2" w16cid:durableId="2047830647">
    <w:abstractNumId w:val="10"/>
  </w:num>
  <w:num w:numId="3" w16cid:durableId="119151473">
    <w:abstractNumId w:val="11"/>
  </w:num>
  <w:num w:numId="4" w16cid:durableId="441461852">
    <w:abstractNumId w:val="8"/>
  </w:num>
  <w:num w:numId="5" w16cid:durableId="1506894691">
    <w:abstractNumId w:val="0"/>
  </w:num>
  <w:num w:numId="6" w16cid:durableId="2119790491">
    <w:abstractNumId w:val="18"/>
  </w:num>
  <w:num w:numId="7" w16cid:durableId="2122067531">
    <w:abstractNumId w:val="3"/>
  </w:num>
  <w:num w:numId="8" w16cid:durableId="302467182">
    <w:abstractNumId w:val="2"/>
  </w:num>
  <w:num w:numId="9" w16cid:durableId="1286616999">
    <w:abstractNumId w:val="13"/>
  </w:num>
  <w:num w:numId="10" w16cid:durableId="1806190534">
    <w:abstractNumId w:val="4"/>
  </w:num>
  <w:num w:numId="11" w16cid:durableId="627706986">
    <w:abstractNumId w:val="12"/>
  </w:num>
  <w:num w:numId="12" w16cid:durableId="175944873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639337075">
    <w:abstractNumId w:val="9"/>
  </w:num>
  <w:num w:numId="14" w16cid:durableId="38094836">
    <w:abstractNumId w:val="6"/>
  </w:num>
  <w:num w:numId="15" w16cid:durableId="1878080021">
    <w:abstractNumId w:val="5"/>
  </w:num>
  <w:num w:numId="16" w16cid:durableId="1141077879">
    <w:abstractNumId w:val="1"/>
  </w:num>
  <w:num w:numId="17" w16cid:durableId="186529280">
    <w:abstractNumId w:val="14"/>
  </w:num>
  <w:num w:numId="18" w16cid:durableId="36702711">
    <w:abstractNumId w:val="15"/>
  </w:num>
  <w:num w:numId="19" w16cid:durableId="541792756">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A46A5"/>
    <w:rsid w:val="00020EA8"/>
    <w:rsid w:val="00021B40"/>
    <w:rsid w:val="000B2FF4"/>
    <w:rsid w:val="000C7B23"/>
    <w:rsid w:val="00106371"/>
    <w:rsid w:val="001447CE"/>
    <w:rsid w:val="001528FD"/>
    <w:rsid w:val="00156306"/>
    <w:rsid w:val="001D261B"/>
    <w:rsid w:val="001F361E"/>
    <w:rsid w:val="002049BF"/>
    <w:rsid w:val="0022746E"/>
    <w:rsid w:val="00235D56"/>
    <w:rsid w:val="00240F87"/>
    <w:rsid w:val="0025164A"/>
    <w:rsid w:val="00255FC2"/>
    <w:rsid w:val="002A37BC"/>
    <w:rsid w:val="002B5362"/>
    <w:rsid w:val="002B5C04"/>
    <w:rsid w:val="002C790C"/>
    <w:rsid w:val="00310563"/>
    <w:rsid w:val="00333BF0"/>
    <w:rsid w:val="00344EFE"/>
    <w:rsid w:val="00386B71"/>
    <w:rsid w:val="003A7D18"/>
    <w:rsid w:val="003B1FBB"/>
    <w:rsid w:val="003C3407"/>
    <w:rsid w:val="003D7736"/>
    <w:rsid w:val="003F1558"/>
    <w:rsid w:val="003F3FB3"/>
    <w:rsid w:val="003F41B2"/>
    <w:rsid w:val="00412E98"/>
    <w:rsid w:val="00414F63"/>
    <w:rsid w:val="00435AE3"/>
    <w:rsid w:val="00442FE1"/>
    <w:rsid w:val="00460F15"/>
    <w:rsid w:val="0047000B"/>
    <w:rsid w:val="00474E63"/>
    <w:rsid w:val="00477357"/>
    <w:rsid w:val="004B54D8"/>
    <w:rsid w:val="00502960"/>
    <w:rsid w:val="00506B2B"/>
    <w:rsid w:val="00576C58"/>
    <w:rsid w:val="00583440"/>
    <w:rsid w:val="00590AFA"/>
    <w:rsid w:val="00604ABA"/>
    <w:rsid w:val="006106BB"/>
    <w:rsid w:val="0061733F"/>
    <w:rsid w:val="006269E4"/>
    <w:rsid w:val="00637898"/>
    <w:rsid w:val="006603A8"/>
    <w:rsid w:val="00667D42"/>
    <w:rsid w:val="00670508"/>
    <w:rsid w:val="00684342"/>
    <w:rsid w:val="00695A31"/>
    <w:rsid w:val="006A41E6"/>
    <w:rsid w:val="006B29A5"/>
    <w:rsid w:val="006D2F91"/>
    <w:rsid w:val="006F0841"/>
    <w:rsid w:val="0071172D"/>
    <w:rsid w:val="007178C7"/>
    <w:rsid w:val="0072185E"/>
    <w:rsid w:val="00765265"/>
    <w:rsid w:val="00780FEC"/>
    <w:rsid w:val="007A70C1"/>
    <w:rsid w:val="007C07F2"/>
    <w:rsid w:val="007C4C99"/>
    <w:rsid w:val="007E4996"/>
    <w:rsid w:val="00816AF3"/>
    <w:rsid w:val="00817E42"/>
    <w:rsid w:val="008258DA"/>
    <w:rsid w:val="008712AC"/>
    <w:rsid w:val="00882B67"/>
    <w:rsid w:val="00913701"/>
    <w:rsid w:val="00913C7D"/>
    <w:rsid w:val="00924185"/>
    <w:rsid w:val="00946D80"/>
    <w:rsid w:val="00975640"/>
    <w:rsid w:val="00983B1D"/>
    <w:rsid w:val="00991D90"/>
    <w:rsid w:val="00992FB2"/>
    <w:rsid w:val="009B529C"/>
    <w:rsid w:val="009B6611"/>
    <w:rsid w:val="00A14838"/>
    <w:rsid w:val="00AA19ED"/>
    <w:rsid w:val="00AB0688"/>
    <w:rsid w:val="00AC1512"/>
    <w:rsid w:val="00B244EA"/>
    <w:rsid w:val="00B30E5A"/>
    <w:rsid w:val="00B350C1"/>
    <w:rsid w:val="00B55A40"/>
    <w:rsid w:val="00BA46A5"/>
    <w:rsid w:val="00BB7F70"/>
    <w:rsid w:val="00BD44AB"/>
    <w:rsid w:val="00BD6850"/>
    <w:rsid w:val="00C2118D"/>
    <w:rsid w:val="00C26A53"/>
    <w:rsid w:val="00C353A0"/>
    <w:rsid w:val="00C609DE"/>
    <w:rsid w:val="00C63D41"/>
    <w:rsid w:val="00C775B8"/>
    <w:rsid w:val="00C9008A"/>
    <w:rsid w:val="00CE73B8"/>
    <w:rsid w:val="00D0639A"/>
    <w:rsid w:val="00D07163"/>
    <w:rsid w:val="00D13DEC"/>
    <w:rsid w:val="00DE644F"/>
    <w:rsid w:val="00E10AB5"/>
    <w:rsid w:val="00E26F38"/>
    <w:rsid w:val="00E339A1"/>
    <w:rsid w:val="00E34781"/>
    <w:rsid w:val="00E3578F"/>
    <w:rsid w:val="00E502C7"/>
    <w:rsid w:val="00F30EF7"/>
    <w:rsid w:val="00F32D83"/>
    <w:rsid w:val="00F33B7E"/>
    <w:rsid w:val="00F85440"/>
    <w:rsid w:val="00FA2191"/>
    <w:rsid w:val="00FC32F0"/>
    <w:rsid w:val="00FD4ADA"/>
    <w:rsid w:val="00FE2FC6"/>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DF92328"/>
  <w15:docId w15:val="{53A1C1A2-2C68-4B0E-9525-BD922BC1BD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C775B8"/>
    <w:rPr>
      <w:rFonts w:ascii="Tahoma" w:hAnsi="Tahoma" w:cs="Tahoma"/>
      <w:sz w:val="16"/>
      <w:szCs w:val="16"/>
    </w:rPr>
  </w:style>
  <w:style w:type="character" w:customStyle="1" w:styleId="BalloonTextChar">
    <w:name w:val="Balloon Text Char"/>
    <w:basedOn w:val="DefaultParagraphFont"/>
    <w:link w:val="BalloonText"/>
    <w:uiPriority w:val="99"/>
    <w:semiHidden/>
    <w:rsid w:val="00C775B8"/>
    <w:rPr>
      <w:rFonts w:ascii="Tahoma" w:hAnsi="Tahoma" w:cs="Tahoma"/>
      <w:sz w:val="16"/>
      <w:szCs w:val="16"/>
    </w:rPr>
  </w:style>
  <w:style w:type="paragraph" w:styleId="Header">
    <w:name w:val="header"/>
    <w:basedOn w:val="Normal"/>
    <w:link w:val="HeaderChar"/>
    <w:uiPriority w:val="99"/>
    <w:unhideWhenUsed/>
    <w:rsid w:val="00C775B8"/>
    <w:pPr>
      <w:tabs>
        <w:tab w:val="center" w:pos="4680"/>
        <w:tab w:val="right" w:pos="9360"/>
      </w:tabs>
    </w:pPr>
  </w:style>
  <w:style w:type="character" w:customStyle="1" w:styleId="HeaderChar">
    <w:name w:val="Header Char"/>
    <w:basedOn w:val="DefaultParagraphFont"/>
    <w:link w:val="Header"/>
    <w:uiPriority w:val="99"/>
    <w:rsid w:val="00C775B8"/>
  </w:style>
  <w:style w:type="paragraph" w:styleId="Footer">
    <w:name w:val="footer"/>
    <w:basedOn w:val="Normal"/>
    <w:link w:val="FooterChar"/>
    <w:uiPriority w:val="99"/>
    <w:unhideWhenUsed/>
    <w:rsid w:val="00C775B8"/>
    <w:pPr>
      <w:tabs>
        <w:tab w:val="center" w:pos="4680"/>
        <w:tab w:val="right" w:pos="9360"/>
      </w:tabs>
    </w:pPr>
  </w:style>
  <w:style w:type="character" w:customStyle="1" w:styleId="FooterChar">
    <w:name w:val="Footer Char"/>
    <w:basedOn w:val="DefaultParagraphFont"/>
    <w:link w:val="Footer"/>
    <w:uiPriority w:val="99"/>
    <w:rsid w:val="00C775B8"/>
  </w:style>
  <w:style w:type="table" w:styleId="TableGrid">
    <w:name w:val="Table Grid"/>
    <w:basedOn w:val="TableNormal"/>
    <w:uiPriority w:val="59"/>
    <w:rsid w:val="00FA219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695A31"/>
    <w:pPr>
      <w:ind w:left="720"/>
      <w:contextualSpacing/>
    </w:pPr>
  </w:style>
  <w:style w:type="paragraph" w:styleId="BodyText">
    <w:name w:val="Body Text"/>
    <w:basedOn w:val="Normal"/>
    <w:link w:val="BodyTextChar"/>
    <w:uiPriority w:val="1"/>
    <w:qFormat/>
    <w:rsid w:val="001447CE"/>
    <w:pPr>
      <w:widowControl w:val="0"/>
      <w:autoSpaceDE w:val="0"/>
      <w:autoSpaceDN w:val="0"/>
    </w:pPr>
    <w:rPr>
      <w:rFonts w:ascii="D-DIN" w:eastAsia="D-DIN" w:hAnsi="D-DIN" w:cs="D-DIN"/>
      <w:sz w:val="24"/>
      <w:szCs w:val="24"/>
      <w:lang w:bidi="en-US"/>
    </w:rPr>
  </w:style>
  <w:style w:type="character" w:customStyle="1" w:styleId="BodyTextChar">
    <w:name w:val="Body Text Char"/>
    <w:basedOn w:val="DefaultParagraphFont"/>
    <w:link w:val="BodyText"/>
    <w:uiPriority w:val="1"/>
    <w:rsid w:val="001447CE"/>
    <w:rPr>
      <w:rFonts w:ascii="D-DIN" w:eastAsia="D-DIN" w:hAnsi="D-DIN" w:cs="D-DIN"/>
      <w:sz w:val="24"/>
      <w:szCs w:val="24"/>
      <w:lang w:bidi="en-US"/>
    </w:rPr>
  </w:style>
  <w:style w:type="character" w:styleId="PageNumber">
    <w:name w:val="page number"/>
    <w:basedOn w:val="DefaultParagraphFont"/>
    <w:uiPriority w:val="99"/>
    <w:semiHidden/>
    <w:unhideWhenUsed/>
    <w:rsid w:val="006A41E6"/>
  </w:style>
  <w:style w:type="table" w:customStyle="1" w:styleId="TableGrid1">
    <w:name w:val="Table Grid1"/>
    <w:basedOn w:val="TableNormal"/>
    <w:next w:val="TableGrid"/>
    <w:uiPriority w:val="59"/>
    <w:rsid w:val="0092418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92418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761692">
      <w:bodyDiv w:val="1"/>
      <w:marLeft w:val="0"/>
      <w:marRight w:val="0"/>
      <w:marTop w:val="0"/>
      <w:marBottom w:val="0"/>
      <w:divBdr>
        <w:top w:val="none" w:sz="0" w:space="0" w:color="auto"/>
        <w:left w:val="none" w:sz="0" w:space="0" w:color="auto"/>
        <w:bottom w:val="none" w:sz="0" w:space="0" w:color="auto"/>
        <w:right w:val="none" w:sz="0" w:space="0" w:color="auto"/>
      </w:divBdr>
    </w:div>
    <w:div w:id="438763927">
      <w:bodyDiv w:val="1"/>
      <w:marLeft w:val="0"/>
      <w:marRight w:val="0"/>
      <w:marTop w:val="0"/>
      <w:marBottom w:val="0"/>
      <w:divBdr>
        <w:top w:val="none" w:sz="0" w:space="0" w:color="auto"/>
        <w:left w:val="none" w:sz="0" w:space="0" w:color="auto"/>
        <w:bottom w:val="none" w:sz="0" w:space="0" w:color="auto"/>
        <w:right w:val="none" w:sz="0" w:space="0" w:color="auto"/>
      </w:divBdr>
    </w:div>
    <w:div w:id="1785226102">
      <w:bodyDiv w:val="1"/>
      <w:marLeft w:val="0"/>
      <w:marRight w:val="0"/>
      <w:marTop w:val="0"/>
      <w:marBottom w:val="0"/>
      <w:divBdr>
        <w:top w:val="none" w:sz="0" w:space="0" w:color="auto"/>
        <w:left w:val="none" w:sz="0" w:space="0" w:color="auto"/>
        <w:bottom w:val="none" w:sz="0" w:space="0" w:color="auto"/>
        <w:right w:val="none" w:sz="0" w:space="0" w:color="auto"/>
      </w:divBdr>
    </w:div>
    <w:div w:id="197980006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footer" Target="footer7.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footer" Target="footer4.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ntTable" Target="fontTable.xm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image" Target="media/image3.jpg"/></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image" Target="media/image3.jpg"/></Relationships>
</file>

<file path=word/_rels/footer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image" Target="media/image3.jpg"/></Relationships>
</file>

<file path=word/_rels/header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7679163-f4dd-4b7f-bbff-d2e73c820067">
      <Terms xmlns="http://schemas.microsoft.com/office/infopath/2007/PartnerControls"/>
    </lcf76f155ced4ddcb4097134ff3c332f>
    <TaxCatchAll xmlns="c5c3149a-fd6c-4e7b-971c-bf2004cd56d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86D59C2A50C2C40965C76EE9FA9A0EE" ma:contentTypeVersion="12" ma:contentTypeDescription="Create a new document." ma:contentTypeScope="" ma:versionID="f6c2abb06a14912457b1e1990847c1bb">
  <xsd:schema xmlns:xsd="http://www.w3.org/2001/XMLSchema" xmlns:xs="http://www.w3.org/2001/XMLSchema" xmlns:p="http://schemas.microsoft.com/office/2006/metadata/properties" xmlns:ns2="77679163-f4dd-4b7f-bbff-d2e73c820067" xmlns:ns3="c5c3149a-fd6c-4e7b-971c-bf2004cd56d2" targetNamespace="http://schemas.microsoft.com/office/2006/metadata/properties" ma:root="true" ma:fieldsID="c7d1fe669816ec7230778f80ce57ff00" ns2:_="" ns3:_="">
    <xsd:import namespace="77679163-f4dd-4b7f-bbff-d2e73c820067"/>
    <xsd:import namespace="c5c3149a-fd6c-4e7b-971c-bf2004cd56d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679163-f4dd-4b7f-bbff-d2e73c8200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descriptio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d990f35-9ed8-45c6-8497-55c71e0bfaaf"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descrip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5c3149a-fd6c-4e7b-971c-bf2004cd56d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a1bc4782-a079-4d7f-9098-abcdf55b20ce}" ma:internalName="TaxCatchAll" ma:showField="CatchAllData" ma:web="c5c3149a-fd6c-4e7b-971c-bf2004cd56d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B62470B-FB5E-47A2-99A0-B988EEF9EAB7}">
  <ds:schemaRefs>
    <ds:schemaRef ds:uri="http://schemas.microsoft.com/sharepoint/v3/contenttype/forms"/>
  </ds:schemaRefs>
</ds:datastoreItem>
</file>

<file path=customXml/itemProps2.xml><?xml version="1.0" encoding="utf-8"?>
<ds:datastoreItem xmlns:ds="http://schemas.openxmlformats.org/officeDocument/2006/customXml" ds:itemID="{74B156BE-65D2-4B29-9F95-C5FB5867E2EA}">
  <ds:schemaRefs>
    <ds:schemaRef ds:uri="http://schemas.microsoft.com/office/2006/metadata/properties"/>
    <ds:schemaRef ds:uri="http://schemas.microsoft.com/office/infopath/2007/PartnerControls"/>
    <ds:schemaRef ds:uri="77679163-f4dd-4b7f-bbff-d2e73c820067"/>
    <ds:schemaRef ds:uri="c5c3149a-fd6c-4e7b-971c-bf2004cd56d2"/>
  </ds:schemaRefs>
</ds:datastoreItem>
</file>

<file path=customXml/itemProps3.xml><?xml version="1.0" encoding="utf-8"?>
<ds:datastoreItem xmlns:ds="http://schemas.openxmlformats.org/officeDocument/2006/customXml" ds:itemID="{F5D2A4B0-BB39-4E15-8E8D-C19D5B73AC1C}"/>
</file>

<file path=customXml/itemProps4.xml><?xml version="1.0" encoding="utf-8"?>
<ds:datastoreItem xmlns:ds="http://schemas.openxmlformats.org/officeDocument/2006/customXml" ds:itemID="{7F7125DA-D7D4-43FC-B292-38FD8A305CF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Pages>
  <Words>586</Words>
  <Characters>3341</Characters>
  <Application>Microsoft Office Word</Application>
  <DocSecurity>0</DocSecurity>
  <Lines>27</Lines>
  <Paragraphs>7</Paragraphs>
  <ScaleCrop>false</ScaleCrop>
  <HeadingPairs>
    <vt:vector size="2" baseType="variant">
      <vt:variant>
        <vt:lpstr>Title</vt:lpstr>
      </vt:variant>
      <vt:variant>
        <vt:i4>1</vt:i4>
      </vt:variant>
    </vt:vector>
  </HeadingPairs>
  <TitlesOfParts>
    <vt:vector size="1" baseType="lpstr">
      <vt:lpstr/>
    </vt:vector>
  </TitlesOfParts>
  <Company>Hewlett-Packard Company</Company>
  <LinksUpToDate>false</LinksUpToDate>
  <CharactersWithSpaces>3920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Dawn Hoberg</dc:creator>
  <cp:keywords/>
  <dc:description/>
  <cp:lastModifiedBy>Lisa Cummings</cp:lastModifiedBy>
  <cp:revision>2</cp:revision>
  <cp:lastPrinted>2025-12-19T16:05:00Z</cp:lastPrinted>
  <dcterms:created xsi:type="dcterms:W3CDTF">2026-04-21T17:24:00Z</dcterms:created>
  <dcterms:modified xsi:type="dcterms:W3CDTF">2026-04-21T17:24:00Z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0x010100886D59C2A50C2C40965C76EE9FA9A0EE</vt:lpwstr>
  </property>
  <property fmtid="{D5CDD505-2E9C-101B-9397-08002B2CF9AE}" pid="3" name="Order">
    <vt:r8>100</vt:r8>
  </property>
  <property fmtid="{D5CDD505-2E9C-101B-9397-08002B2CF9AE}" pid="4" name="_ExtendedDescription">
    <vt:lpwstr>Massage Intake form rev April 2022.docx</vt:lpwstr>
  </property>
</Properties>
</file>